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56" r:id="rId5"/>
    <p:sldId id="257" r:id="rId6"/>
    <p:sldId id="290" r:id="rId7"/>
    <p:sldId id="283" r:id="rId8"/>
    <p:sldId id="284" r:id="rId9"/>
    <p:sldId id="282" r:id="rId10"/>
    <p:sldId id="281" r:id="rId11"/>
    <p:sldId id="288" r:id="rId12"/>
    <p:sldId id="262" r:id="rId13"/>
    <p:sldId id="286" r:id="rId14"/>
    <p:sldId id="287" r:id="rId15"/>
    <p:sldId id="260" r:id="rId16"/>
    <p:sldId id="264" r:id="rId17"/>
    <p:sldId id="289" r:id="rId18"/>
    <p:sldId id="266" r:id="rId19"/>
    <p:sldId id="291" r:id="rId20"/>
    <p:sldId id="272" r:id="rId21"/>
    <p:sldId id="273" r:id="rId22"/>
    <p:sldId id="274" r:id="rId23"/>
    <p:sldId id="275" r:id="rId24"/>
    <p:sldId id="276" r:id="rId25"/>
    <p:sldId id="292" r:id="rId26"/>
    <p:sldId id="279" r:id="rId27"/>
    <p:sldId id="295" r:id="rId28"/>
    <p:sldId id="298" r:id="rId29"/>
    <p:sldId id="299" r:id="rId30"/>
    <p:sldId id="293" r:id="rId31"/>
    <p:sldId id="280" r:id="rId32"/>
    <p:sldId id="265" r:id="rId33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835" autoAdjust="0"/>
  </p:normalViewPr>
  <p:slideViewPr>
    <p:cSldViewPr snapToGrid="0">
      <p:cViewPr varScale="1">
        <p:scale>
          <a:sx n="95" d="100"/>
          <a:sy n="95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4EBE22-1898-4278-95A6-0F0C8117E60F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6ABC4AA-020F-4F47-89A3-0EA4DBE590BF}">
      <dgm:prSet/>
      <dgm:spPr/>
      <dgm:t>
        <a:bodyPr/>
        <a:lstStyle/>
        <a:p>
          <a:r>
            <a:rPr lang="en-US"/>
            <a:t>Meet 2026 – 2027 RIP Olayinka Babalola</a:t>
          </a:r>
        </a:p>
      </dgm:t>
    </dgm:pt>
    <dgm:pt modelId="{F49C17F3-DF61-4120-B5CB-8A75DD1F9A6A}" type="parTrans" cxnId="{E65C02A8-B355-440D-B621-2E0571E4F651}">
      <dgm:prSet/>
      <dgm:spPr/>
      <dgm:t>
        <a:bodyPr/>
        <a:lstStyle/>
        <a:p>
          <a:endParaRPr lang="en-US"/>
        </a:p>
      </dgm:t>
    </dgm:pt>
    <dgm:pt modelId="{4363216E-B918-48AE-8468-092D14148503}" type="sibTrans" cxnId="{E65C02A8-B355-440D-B621-2E0571E4F651}">
      <dgm:prSet/>
      <dgm:spPr/>
      <dgm:t>
        <a:bodyPr/>
        <a:lstStyle/>
        <a:p>
          <a:endParaRPr lang="en-US"/>
        </a:p>
      </dgm:t>
    </dgm:pt>
    <dgm:pt modelId="{497B42A2-800B-43DF-A986-D3D9DA647B44}">
      <dgm:prSet/>
      <dgm:spPr/>
      <dgm:t>
        <a:bodyPr/>
        <a:lstStyle/>
        <a:p>
          <a:r>
            <a:rPr lang="en-CA"/>
            <a:t>Building Our Future with Purpose</a:t>
          </a:r>
          <a:endParaRPr lang="en-US"/>
        </a:p>
      </dgm:t>
    </dgm:pt>
    <dgm:pt modelId="{1446EB41-98F3-4F07-A092-52844607703F}" type="parTrans" cxnId="{491ED2AD-7C15-48FF-BC35-90FA62835F97}">
      <dgm:prSet/>
      <dgm:spPr/>
      <dgm:t>
        <a:bodyPr/>
        <a:lstStyle/>
        <a:p>
          <a:endParaRPr lang="en-US"/>
        </a:p>
      </dgm:t>
    </dgm:pt>
    <dgm:pt modelId="{8138EB15-06ED-46D6-80B1-413C3A29420F}" type="sibTrans" cxnId="{491ED2AD-7C15-48FF-BC35-90FA62835F97}">
      <dgm:prSet/>
      <dgm:spPr/>
      <dgm:t>
        <a:bodyPr/>
        <a:lstStyle/>
        <a:p>
          <a:endParaRPr lang="en-US"/>
        </a:p>
      </dgm:t>
    </dgm:pt>
    <dgm:pt modelId="{41A1D516-1860-45B0-91C3-3EFD3097882C}">
      <dgm:prSet/>
      <dgm:spPr/>
      <dgm:t>
        <a:bodyPr/>
        <a:lstStyle/>
        <a:p>
          <a:r>
            <a:rPr lang="en-CA"/>
            <a:t>Rotary’s Action Plan</a:t>
          </a:r>
          <a:endParaRPr lang="en-US"/>
        </a:p>
      </dgm:t>
    </dgm:pt>
    <dgm:pt modelId="{CB34F7EF-0B76-4F10-865E-A25D896763AD}" type="parTrans" cxnId="{984EAECE-3A5B-4147-BC6A-EE9AA1E9A69A}">
      <dgm:prSet/>
      <dgm:spPr/>
      <dgm:t>
        <a:bodyPr/>
        <a:lstStyle/>
        <a:p>
          <a:endParaRPr lang="en-US"/>
        </a:p>
      </dgm:t>
    </dgm:pt>
    <dgm:pt modelId="{3ED23E5E-3547-4FB5-A2F6-66C199696A1E}" type="sibTrans" cxnId="{984EAECE-3A5B-4147-BC6A-EE9AA1E9A69A}">
      <dgm:prSet/>
      <dgm:spPr/>
      <dgm:t>
        <a:bodyPr/>
        <a:lstStyle/>
        <a:p>
          <a:endParaRPr lang="en-US"/>
        </a:p>
      </dgm:t>
    </dgm:pt>
    <dgm:pt modelId="{E6D1F946-2B4E-4B0B-B0EF-85E93E23114E}">
      <dgm:prSet/>
      <dgm:spPr/>
      <dgm:t>
        <a:bodyPr/>
        <a:lstStyle/>
        <a:p>
          <a:r>
            <a:rPr lang="en-CA"/>
            <a:t>What Now? </a:t>
          </a:r>
          <a:endParaRPr lang="en-US"/>
        </a:p>
      </dgm:t>
    </dgm:pt>
    <dgm:pt modelId="{FBF2FC37-884C-4E56-9EFF-2E9BB70F17E9}" type="parTrans" cxnId="{1A714726-2F3A-4792-BCCD-440F908623DF}">
      <dgm:prSet/>
      <dgm:spPr/>
      <dgm:t>
        <a:bodyPr/>
        <a:lstStyle/>
        <a:p>
          <a:endParaRPr lang="en-US"/>
        </a:p>
      </dgm:t>
    </dgm:pt>
    <dgm:pt modelId="{F0C10733-36A9-47CA-AC97-D3EE9845423A}" type="sibTrans" cxnId="{1A714726-2F3A-4792-BCCD-440F908623DF}">
      <dgm:prSet/>
      <dgm:spPr/>
      <dgm:t>
        <a:bodyPr/>
        <a:lstStyle/>
        <a:p>
          <a:endParaRPr lang="en-US"/>
        </a:p>
      </dgm:t>
    </dgm:pt>
    <dgm:pt modelId="{22773A51-AE19-499D-A42A-028C06B6CB4F}">
      <dgm:prSet/>
      <dgm:spPr/>
      <dgm:t>
        <a:bodyPr/>
        <a:lstStyle/>
        <a:p>
          <a:r>
            <a:rPr lang="en-CA"/>
            <a:t>What’s Next? </a:t>
          </a:r>
          <a:endParaRPr lang="en-US"/>
        </a:p>
      </dgm:t>
    </dgm:pt>
    <dgm:pt modelId="{39B6A3D9-F36A-41F4-9EA3-0FCD1F93B889}" type="parTrans" cxnId="{0238F8E3-A4F8-4604-A162-673E66DDD39B}">
      <dgm:prSet/>
      <dgm:spPr/>
      <dgm:t>
        <a:bodyPr/>
        <a:lstStyle/>
        <a:p>
          <a:endParaRPr lang="en-US"/>
        </a:p>
      </dgm:t>
    </dgm:pt>
    <dgm:pt modelId="{ACFCC496-842F-4B74-85D0-D986C522A7DB}" type="sibTrans" cxnId="{0238F8E3-A4F8-4604-A162-673E66DDD39B}">
      <dgm:prSet/>
      <dgm:spPr/>
      <dgm:t>
        <a:bodyPr/>
        <a:lstStyle/>
        <a:p>
          <a:endParaRPr lang="en-US"/>
        </a:p>
      </dgm:t>
    </dgm:pt>
    <dgm:pt modelId="{996BE868-205E-49E7-8801-88255588BFAC}">
      <dgm:prSet/>
      <dgm:spPr/>
      <dgm:t>
        <a:bodyPr/>
        <a:lstStyle/>
        <a:p>
          <a:r>
            <a:rPr lang="en-CA"/>
            <a:t>Resources</a:t>
          </a:r>
          <a:endParaRPr lang="en-US"/>
        </a:p>
      </dgm:t>
    </dgm:pt>
    <dgm:pt modelId="{DB533AF4-5A0B-4792-A4CF-72CC296BBB1E}" type="parTrans" cxnId="{8C1F4E88-6830-42A0-A9E1-4F1CEACC0891}">
      <dgm:prSet/>
      <dgm:spPr/>
      <dgm:t>
        <a:bodyPr/>
        <a:lstStyle/>
        <a:p>
          <a:endParaRPr lang="en-US"/>
        </a:p>
      </dgm:t>
    </dgm:pt>
    <dgm:pt modelId="{2CD0D2AC-0CD1-4E13-B419-9B0D2B9019E6}" type="sibTrans" cxnId="{8C1F4E88-6830-42A0-A9E1-4F1CEACC0891}">
      <dgm:prSet/>
      <dgm:spPr/>
      <dgm:t>
        <a:bodyPr/>
        <a:lstStyle/>
        <a:p>
          <a:endParaRPr lang="en-US"/>
        </a:p>
      </dgm:t>
    </dgm:pt>
    <dgm:pt modelId="{ADE8E030-0A13-4598-A5F9-C23B10890488}" type="pres">
      <dgm:prSet presAssocID="{014EBE22-1898-4278-95A6-0F0C8117E60F}" presName="Name0" presStyleCnt="0">
        <dgm:presLayoutVars>
          <dgm:dir/>
          <dgm:resizeHandles val="exact"/>
        </dgm:presLayoutVars>
      </dgm:prSet>
      <dgm:spPr/>
    </dgm:pt>
    <dgm:pt modelId="{1DA2FE71-3490-4790-84F6-7C6766AE8083}" type="pres">
      <dgm:prSet presAssocID="{96ABC4AA-020F-4F47-89A3-0EA4DBE590BF}" presName="node" presStyleLbl="node1" presStyleIdx="0" presStyleCnt="6">
        <dgm:presLayoutVars>
          <dgm:bulletEnabled val="1"/>
        </dgm:presLayoutVars>
      </dgm:prSet>
      <dgm:spPr/>
    </dgm:pt>
    <dgm:pt modelId="{0750112F-89FE-4AEC-A8C2-878B19B51476}" type="pres">
      <dgm:prSet presAssocID="{4363216E-B918-48AE-8468-092D14148503}" presName="sibTrans" presStyleLbl="sibTrans1D1" presStyleIdx="0" presStyleCnt="5"/>
      <dgm:spPr/>
    </dgm:pt>
    <dgm:pt modelId="{C638485C-19A8-40F1-855D-F0E48BF08BCD}" type="pres">
      <dgm:prSet presAssocID="{4363216E-B918-48AE-8468-092D14148503}" presName="connectorText" presStyleLbl="sibTrans1D1" presStyleIdx="0" presStyleCnt="5"/>
      <dgm:spPr/>
    </dgm:pt>
    <dgm:pt modelId="{B9AC2B67-D494-43F5-9B40-EB324B58E9AE}" type="pres">
      <dgm:prSet presAssocID="{497B42A2-800B-43DF-A986-D3D9DA647B44}" presName="node" presStyleLbl="node1" presStyleIdx="1" presStyleCnt="6">
        <dgm:presLayoutVars>
          <dgm:bulletEnabled val="1"/>
        </dgm:presLayoutVars>
      </dgm:prSet>
      <dgm:spPr/>
    </dgm:pt>
    <dgm:pt modelId="{83358D29-F223-4B87-B085-D1EB53DF7633}" type="pres">
      <dgm:prSet presAssocID="{8138EB15-06ED-46D6-80B1-413C3A29420F}" presName="sibTrans" presStyleLbl="sibTrans1D1" presStyleIdx="1" presStyleCnt="5"/>
      <dgm:spPr/>
    </dgm:pt>
    <dgm:pt modelId="{C1EF7F67-26E2-4AAC-9B72-A7248E95CABC}" type="pres">
      <dgm:prSet presAssocID="{8138EB15-06ED-46D6-80B1-413C3A29420F}" presName="connectorText" presStyleLbl="sibTrans1D1" presStyleIdx="1" presStyleCnt="5"/>
      <dgm:spPr/>
    </dgm:pt>
    <dgm:pt modelId="{CD67A290-5424-4488-89BF-EBA593FA07DC}" type="pres">
      <dgm:prSet presAssocID="{41A1D516-1860-45B0-91C3-3EFD3097882C}" presName="node" presStyleLbl="node1" presStyleIdx="2" presStyleCnt="6">
        <dgm:presLayoutVars>
          <dgm:bulletEnabled val="1"/>
        </dgm:presLayoutVars>
      </dgm:prSet>
      <dgm:spPr/>
    </dgm:pt>
    <dgm:pt modelId="{F4CFF459-2AB9-47B7-A254-2046AE1CC1A7}" type="pres">
      <dgm:prSet presAssocID="{3ED23E5E-3547-4FB5-A2F6-66C199696A1E}" presName="sibTrans" presStyleLbl="sibTrans1D1" presStyleIdx="2" presStyleCnt="5"/>
      <dgm:spPr/>
    </dgm:pt>
    <dgm:pt modelId="{043D6651-892D-4249-AEAF-26EA9906316B}" type="pres">
      <dgm:prSet presAssocID="{3ED23E5E-3547-4FB5-A2F6-66C199696A1E}" presName="connectorText" presStyleLbl="sibTrans1D1" presStyleIdx="2" presStyleCnt="5"/>
      <dgm:spPr/>
    </dgm:pt>
    <dgm:pt modelId="{8C7DAE69-1EF2-4D2E-8FBB-898B87591A06}" type="pres">
      <dgm:prSet presAssocID="{E6D1F946-2B4E-4B0B-B0EF-85E93E23114E}" presName="node" presStyleLbl="node1" presStyleIdx="3" presStyleCnt="6">
        <dgm:presLayoutVars>
          <dgm:bulletEnabled val="1"/>
        </dgm:presLayoutVars>
      </dgm:prSet>
      <dgm:spPr/>
    </dgm:pt>
    <dgm:pt modelId="{8EA6F392-9ED1-4928-8CB2-3A9FED4FB0FE}" type="pres">
      <dgm:prSet presAssocID="{F0C10733-36A9-47CA-AC97-D3EE9845423A}" presName="sibTrans" presStyleLbl="sibTrans1D1" presStyleIdx="3" presStyleCnt="5"/>
      <dgm:spPr/>
    </dgm:pt>
    <dgm:pt modelId="{8FE79A55-A36B-4724-B0FC-3CAF3B628BC0}" type="pres">
      <dgm:prSet presAssocID="{F0C10733-36A9-47CA-AC97-D3EE9845423A}" presName="connectorText" presStyleLbl="sibTrans1D1" presStyleIdx="3" presStyleCnt="5"/>
      <dgm:spPr/>
    </dgm:pt>
    <dgm:pt modelId="{E7D1B8E3-57ED-4791-B223-FA0A41D09DC9}" type="pres">
      <dgm:prSet presAssocID="{22773A51-AE19-499D-A42A-028C06B6CB4F}" presName="node" presStyleLbl="node1" presStyleIdx="4" presStyleCnt="6">
        <dgm:presLayoutVars>
          <dgm:bulletEnabled val="1"/>
        </dgm:presLayoutVars>
      </dgm:prSet>
      <dgm:spPr/>
    </dgm:pt>
    <dgm:pt modelId="{EA36DFDD-29F1-4C80-8A77-76E070AAB74E}" type="pres">
      <dgm:prSet presAssocID="{ACFCC496-842F-4B74-85D0-D986C522A7DB}" presName="sibTrans" presStyleLbl="sibTrans1D1" presStyleIdx="4" presStyleCnt="5"/>
      <dgm:spPr/>
    </dgm:pt>
    <dgm:pt modelId="{82721EF3-CDD2-4096-BEA9-E7861F5E0A1B}" type="pres">
      <dgm:prSet presAssocID="{ACFCC496-842F-4B74-85D0-D986C522A7DB}" presName="connectorText" presStyleLbl="sibTrans1D1" presStyleIdx="4" presStyleCnt="5"/>
      <dgm:spPr/>
    </dgm:pt>
    <dgm:pt modelId="{2CE6A399-B65B-47B7-9062-0479540F75E2}" type="pres">
      <dgm:prSet presAssocID="{996BE868-205E-49E7-8801-88255588BFAC}" presName="node" presStyleLbl="node1" presStyleIdx="5" presStyleCnt="6">
        <dgm:presLayoutVars>
          <dgm:bulletEnabled val="1"/>
        </dgm:presLayoutVars>
      </dgm:prSet>
      <dgm:spPr/>
    </dgm:pt>
  </dgm:ptLst>
  <dgm:cxnLst>
    <dgm:cxn modelId="{3B24C804-B7B9-4521-BE7F-4704B5294DE3}" type="presOf" srcId="{3ED23E5E-3547-4FB5-A2F6-66C199696A1E}" destId="{F4CFF459-2AB9-47B7-A254-2046AE1CC1A7}" srcOrd="0" destOrd="0" presId="urn:microsoft.com/office/officeart/2016/7/layout/RepeatingBendingProcessNew"/>
    <dgm:cxn modelId="{1DBCDD22-E461-4003-84A3-3E755F5FCD6C}" type="presOf" srcId="{22773A51-AE19-499D-A42A-028C06B6CB4F}" destId="{E7D1B8E3-57ED-4791-B223-FA0A41D09DC9}" srcOrd="0" destOrd="0" presId="urn:microsoft.com/office/officeart/2016/7/layout/RepeatingBendingProcessNew"/>
    <dgm:cxn modelId="{05FE7023-7DE4-4B83-8144-C811955DDA60}" type="presOf" srcId="{8138EB15-06ED-46D6-80B1-413C3A29420F}" destId="{83358D29-F223-4B87-B085-D1EB53DF7633}" srcOrd="0" destOrd="0" presId="urn:microsoft.com/office/officeart/2016/7/layout/RepeatingBendingProcessNew"/>
    <dgm:cxn modelId="{1A714726-2F3A-4792-BCCD-440F908623DF}" srcId="{014EBE22-1898-4278-95A6-0F0C8117E60F}" destId="{E6D1F946-2B4E-4B0B-B0EF-85E93E23114E}" srcOrd="3" destOrd="0" parTransId="{FBF2FC37-884C-4E56-9EFF-2E9BB70F17E9}" sibTransId="{F0C10733-36A9-47CA-AC97-D3EE9845423A}"/>
    <dgm:cxn modelId="{F8F4B42F-6D8C-437C-AD42-DDC81F195E92}" type="presOf" srcId="{E6D1F946-2B4E-4B0B-B0EF-85E93E23114E}" destId="{8C7DAE69-1EF2-4D2E-8FBB-898B87591A06}" srcOrd="0" destOrd="0" presId="urn:microsoft.com/office/officeart/2016/7/layout/RepeatingBendingProcessNew"/>
    <dgm:cxn modelId="{B4E11031-5DCF-48EE-AF39-0A885011F4A9}" type="presOf" srcId="{ACFCC496-842F-4B74-85D0-D986C522A7DB}" destId="{82721EF3-CDD2-4096-BEA9-E7861F5E0A1B}" srcOrd="1" destOrd="0" presId="urn:microsoft.com/office/officeart/2016/7/layout/RepeatingBendingProcessNew"/>
    <dgm:cxn modelId="{78425A57-B34F-451A-A592-BE1F85E5E4CE}" type="presOf" srcId="{497B42A2-800B-43DF-A986-D3D9DA647B44}" destId="{B9AC2B67-D494-43F5-9B40-EB324B58E9AE}" srcOrd="0" destOrd="0" presId="urn:microsoft.com/office/officeart/2016/7/layout/RepeatingBendingProcessNew"/>
    <dgm:cxn modelId="{BB8AFC5A-044C-4740-88EB-0EA7874DE971}" type="presOf" srcId="{F0C10733-36A9-47CA-AC97-D3EE9845423A}" destId="{8EA6F392-9ED1-4928-8CB2-3A9FED4FB0FE}" srcOrd="0" destOrd="0" presId="urn:microsoft.com/office/officeart/2016/7/layout/RepeatingBendingProcessNew"/>
    <dgm:cxn modelId="{E57A4281-712A-4256-9A07-3A0F82DD6345}" type="presOf" srcId="{41A1D516-1860-45B0-91C3-3EFD3097882C}" destId="{CD67A290-5424-4488-89BF-EBA593FA07DC}" srcOrd="0" destOrd="0" presId="urn:microsoft.com/office/officeart/2016/7/layout/RepeatingBendingProcessNew"/>
    <dgm:cxn modelId="{8C1F4E88-6830-42A0-A9E1-4F1CEACC0891}" srcId="{014EBE22-1898-4278-95A6-0F0C8117E60F}" destId="{996BE868-205E-49E7-8801-88255588BFAC}" srcOrd="5" destOrd="0" parTransId="{DB533AF4-5A0B-4792-A4CF-72CC296BBB1E}" sibTransId="{2CD0D2AC-0CD1-4E13-B419-9B0D2B9019E6}"/>
    <dgm:cxn modelId="{FC213E89-FF97-4498-8E5E-FE002CBFAE91}" type="presOf" srcId="{996BE868-205E-49E7-8801-88255588BFAC}" destId="{2CE6A399-B65B-47B7-9062-0479540F75E2}" srcOrd="0" destOrd="0" presId="urn:microsoft.com/office/officeart/2016/7/layout/RepeatingBendingProcessNew"/>
    <dgm:cxn modelId="{8C91DB94-5EF0-4EE2-A2DB-83CB3AB061E2}" type="presOf" srcId="{014EBE22-1898-4278-95A6-0F0C8117E60F}" destId="{ADE8E030-0A13-4598-A5F9-C23B10890488}" srcOrd="0" destOrd="0" presId="urn:microsoft.com/office/officeart/2016/7/layout/RepeatingBendingProcessNew"/>
    <dgm:cxn modelId="{256C209E-6EA7-4731-9C7E-52E68F4E1C8E}" type="presOf" srcId="{4363216E-B918-48AE-8468-092D14148503}" destId="{0750112F-89FE-4AEC-A8C2-878B19B51476}" srcOrd="0" destOrd="0" presId="urn:microsoft.com/office/officeart/2016/7/layout/RepeatingBendingProcessNew"/>
    <dgm:cxn modelId="{290EEEA0-22E5-4361-BD88-C709149F24B2}" type="presOf" srcId="{4363216E-B918-48AE-8468-092D14148503}" destId="{C638485C-19A8-40F1-855D-F0E48BF08BCD}" srcOrd="1" destOrd="0" presId="urn:microsoft.com/office/officeart/2016/7/layout/RepeatingBendingProcessNew"/>
    <dgm:cxn modelId="{E65C02A8-B355-440D-B621-2E0571E4F651}" srcId="{014EBE22-1898-4278-95A6-0F0C8117E60F}" destId="{96ABC4AA-020F-4F47-89A3-0EA4DBE590BF}" srcOrd="0" destOrd="0" parTransId="{F49C17F3-DF61-4120-B5CB-8A75DD1F9A6A}" sibTransId="{4363216E-B918-48AE-8468-092D14148503}"/>
    <dgm:cxn modelId="{491ED2AD-7C15-48FF-BC35-90FA62835F97}" srcId="{014EBE22-1898-4278-95A6-0F0C8117E60F}" destId="{497B42A2-800B-43DF-A986-D3D9DA647B44}" srcOrd="1" destOrd="0" parTransId="{1446EB41-98F3-4F07-A092-52844607703F}" sibTransId="{8138EB15-06ED-46D6-80B1-413C3A29420F}"/>
    <dgm:cxn modelId="{984EAECE-3A5B-4147-BC6A-EE9AA1E9A69A}" srcId="{014EBE22-1898-4278-95A6-0F0C8117E60F}" destId="{41A1D516-1860-45B0-91C3-3EFD3097882C}" srcOrd="2" destOrd="0" parTransId="{CB34F7EF-0B76-4F10-865E-A25D896763AD}" sibTransId="{3ED23E5E-3547-4FB5-A2F6-66C199696A1E}"/>
    <dgm:cxn modelId="{23ED5AD6-C3D0-42BD-9897-5421DAF9D15B}" type="presOf" srcId="{F0C10733-36A9-47CA-AC97-D3EE9845423A}" destId="{8FE79A55-A36B-4724-B0FC-3CAF3B628BC0}" srcOrd="1" destOrd="0" presId="urn:microsoft.com/office/officeart/2016/7/layout/RepeatingBendingProcessNew"/>
    <dgm:cxn modelId="{EA0ECCDF-6156-4454-8519-087C8646C597}" type="presOf" srcId="{3ED23E5E-3547-4FB5-A2F6-66C199696A1E}" destId="{043D6651-892D-4249-AEAF-26EA9906316B}" srcOrd="1" destOrd="0" presId="urn:microsoft.com/office/officeart/2016/7/layout/RepeatingBendingProcessNew"/>
    <dgm:cxn modelId="{0238F8E3-A4F8-4604-A162-673E66DDD39B}" srcId="{014EBE22-1898-4278-95A6-0F0C8117E60F}" destId="{22773A51-AE19-499D-A42A-028C06B6CB4F}" srcOrd="4" destOrd="0" parTransId="{39B6A3D9-F36A-41F4-9EA3-0FCD1F93B889}" sibTransId="{ACFCC496-842F-4B74-85D0-D986C522A7DB}"/>
    <dgm:cxn modelId="{3343E9EE-084E-45F1-BA47-87C2FD660950}" type="presOf" srcId="{ACFCC496-842F-4B74-85D0-D986C522A7DB}" destId="{EA36DFDD-29F1-4C80-8A77-76E070AAB74E}" srcOrd="0" destOrd="0" presId="urn:microsoft.com/office/officeart/2016/7/layout/RepeatingBendingProcessNew"/>
    <dgm:cxn modelId="{AC950AF3-88B3-42C9-81AA-1898A60E5486}" type="presOf" srcId="{8138EB15-06ED-46D6-80B1-413C3A29420F}" destId="{C1EF7F67-26E2-4AAC-9B72-A7248E95CABC}" srcOrd="1" destOrd="0" presId="urn:microsoft.com/office/officeart/2016/7/layout/RepeatingBendingProcessNew"/>
    <dgm:cxn modelId="{D45D55F9-551B-4475-B231-C09F230C6BA6}" type="presOf" srcId="{96ABC4AA-020F-4F47-89A3-0EA4DBE590BF}" destId="{1DA2FE71-3490-4790-84F6-7C6766AE8083}" srcOrd="0" destOrd="0" presId="urn:microsoft.com/office/officeart/2016/7/layout/RepeatingBendingProcessNew"/>
    <dgm:cxn modelId="{63415C28-3B82-4ADB-8F96-213498428677}" type="presParOf" srcId="{ADE8E030-0A13-4598-A5F9-C23B10890488}" destId="{1DA2FE71-3490-4790-84F6-7C6766AE8083}" srcOrd="0" destOrd="0" presId="urn:microsoft.com/office/officeart/2016/7/layout/RepeatingBendingProcessNew"/>
    <dgm:cxn modelId="{76DFB4F9-9467-4199-B45B-19C0A0DCDCF7}" type="presParOf" srcId="{ADE8E030-0A13-4598-A5F9-C23B10890488}" destId="{0750112F-89FE-4AEC-A8C2-878B19B51476}" srcOrd="1" destOrd="0" presId="urn:microsoft.com/office/officeart/2016/7/layout/RepeatingBendingProcessNew"/>
    <dgm:cxn modelId="{63E97ECE-1C48-418C-A878-B14B1640C48A}" type="presParOf" srcId="{0750112F-89FE-4AEC-A8C2-878B19B51476}" destId="{C638485C-19A8-40F1-855D-F0E48BF08BCD}" srcOrd="0" destOrd="0" presId="urn:microsoft.com/office/officeart/2016/7/layout/RepeatingBendingProcessNew"/>
    <dgm:cxn modelId="{8A2F1EE3-32FE-49AF-9E4C-958DF9A275FE}" type="presParOf" srcId="{ADE8E030-0A13-4598-A5F9-C23B10890488}" destId="{B9AC2B67-D494-43F5-9B40-EB324B58E9AE}" srcOrd="2" destOrd="0" presId="urn:microsoft.com/office/officeart/2016/7/layout/RepeatingBendingProcessNew"/>
    <dgm:cxn modelId="{8D959414-5DA7-49DB-B171-1DEFE0024DE8}" type="presParOf" srcId="{ADE8E030-0A13-4598-A5F9-C23B10890488}" destId="{83358D29-F223-4B87-B085-D1EB53DF7633}" srcOrd="3" destOrd="0" presId="urn:microsoft.com/office/officeart/2016/7/layout/RepeatingBendingProcessNew"/>
    <dgm:cxn modelId="{3B175980-15DB-4E67-B7C0-59B40DD427A0}" type="presParOf" srcId="{83358D29-F223-4B87-B085-D1EB53DF7633}" destId="{C1EF7F67-26E2-4AAC-9B72-A7248E95CABC}" srcOrd="0" destOrd="0" presId="urn:microsoft.com/office/officeart/2016/7/layout/RepeatingBendingProcessNew"/>
    <dgm:cxn modelId="{329C21C1-F1DC-42CA-872D-EFE79F71E16C}" type="presParOf" srcId="{ADE8E030-0A13-4598-A5F9-C23B10890488}" destId="{CD67A290-5424-4488-89BF-EBA593FA07DC}" srcOrd="4" destOrd="0" presId="urn:microsoft.com/office/officeart/2016/7/layout/RepeatingBendingProcessNew"/>
    <dgm:cxn modelId="{EC0FFD4A-8898-4720-ABAA-E9F1129892D8}" type="presParOf" srcId="{ADE8E030-0A13-4598-A5F9-C23B10890488}" destId="{F4CFF459-2AB9-47B7-A254-2046AE1CC1A7}" srcOrd="5" destOrd="0" presId="urn:microsoft.com/office/officeart/2016/7/layout/RepeatingBendingProcessNew"/>
    <dgm:cxn modelId="{FCFA5212-64F0-477D-9B60-C0AA14B5B459}" type="presParOf" srcId="{F4CFF459-2AB9-47B7-A254-2046AE1CC1A7}" destId="{043D6651-892D-4249-AEAF-26EA9906316B}" srcOrd="0" destOrd="0" presId="urn:microsoft.com/office/officeart/2016/7/layout/RepeatingBendingProcessNew"/>
    <dgm:cxn modelId="{CD05CAAA-A514-4F76-8000-84F210D79562}" type="presParOf" srcId="{ADE8E030-0A13-4598-A5F9-C23B10890488}" destId="{8C7DAE69-1EF2-4D2E-8FBB-898B87591A06}" srcOrd="6" destOrd="0" presId="urn:microsoft.com/office/officeart/2016/7/layout/RepeatingBendingProcessNew"/>
    <dgm:cxn modelId="{A07878D7-9053-4F5F-9E25-BEBF4EBB5B4C}" type="presParOf" srcId="{ADE8E030-0A13-4598-A5F9-C23B10890488}" destId="{8EA6F392-9ED1-4928-8CB2-3A9FED4FB0FE}" srcOrd="7" destOrd="0" presId="urn:microsoft.com/office/officeart/2016/7/layout/RepeatingBendingProcessNew"/>
    <dgm:cxn modelId="{1C562219-B6DC-41AF-B845-03E8E373A5F3}" type="presParOf" srcId="{8EA6F392-9ED1-4928-8CB2-3A9FED4FB0FE}" destId="{8FE79A55-A36B-4724-B0FC-3CAF3B628BC0}" srcOrd="0" destOrd="0" presId="urn:microsoft.com/office/officeart/2016/7/layout/RepeatingBendingProcessNew"/>
    <dgm:cxn modelId="{97695020-A829-4D98-9C8A-B68E14D719B4}" type="presParOf" srcId="{ADE8E030-0A13-4598-A5F9-C23B10890488}" destId="{E7D1B8E3-57ED-4791-B223-FA0A41D09DC9}" srcOrd="8" destOrd="0" presId="urn:microsoft.com/office/officeart/2016/7/layout/RepeatingBendingProcessNew"/>
    <dgm:cxn modelId="{B2B46547-0582-4A04-B779-7B6D89CEE827}" type="presParOf" srcId="{ADE8E030-0A13-4598-A5F9-C23B10890488}" destId="{EA36DFDD-29F1-4C80-8A77-76E070AAB74E}" srcOrd="9" destOrd="0" presId="urn:microsoft.com/office/officeart/2016/7/layout/RepeatingBendingProcessNew"/>
    <dgm:cxn modelId="{972E2B84-5C61-41E6-8A0F-C40B0881FE35}" type="presParOf" srcId="{EA36DFDD-29F1-4C80-8A77-76E070AAB74E}" destId="{82721EF3-CDD2-4096-BEA9-E7861F5E0A1B}" srcOrd="0" destOrd="0" presId="urn:microsoft.com/office/officeart/2016/7/layout/RepeatingBendingProcessNew"/>
    <dgm:cxn modelId="{0052B1A0-E5B0-4637-9693-A03FB473651B}" type="presParOf" srcId="{ADE8E030-0A13-4598-A5F9-C23B10890488}" destId="{2CE6A399-B65B-47B7-9062-0479540F75E2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9533BC8-2A6E-4C9F-B72D-C0217E3C169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3F5759-10B1-42F7-A221-EC1FB07AC7BB}">
      <dgm:prSet/>
      <dgm:spPr/>
      <dgm:t>
        <a:bodyPr/>
        <a:lstStyle/>
        <a:p>
          <a:r>
            <a:rPr lang="en-US"/>
            <a:t>Pre-PELS and SELS Action Lab sessions online</a:t>
          </a:r>
        </a:p>
      </dgm:t>
    </dgm:pt>
    <dgm:pt modelId="{E09DE9BD-6448-4363-97ED-8EDA5B155E89}" type="parTrans" cxnId="{81CEEED0-F7CF-4211-AE2F-ED37E0E95ACF}">
      <dgm:prSet/>
      <dgm:spPr/>
      <dgm:t>
        <a:bodyPr/>
        <a:lstStyle/>
        <a:p>
          <a:endParaRPr lang="en-US"/>
        </a:p>
      </dgm:t>
    </dgm:pt>
    <dgm:pt modelId="{9347706C-AF63-4174-B175-9A4F35EC3164}" type="sibTrans" cxnId="{81CEEED0-F7CF-4211-AE2F-ED37E0E95ACF}">
      <dgm:prSet/>
      <dgm:spPr/>
      <dgm:t>
        <a:bodyPr/>
        <a:lstStyle/>
        <a:p>
          <a:endParaRPr lang="en-US"/>
        </a:p>
      </dgm:t>
    </dgm:pt>
    <dgm:pt modelId="{E664CC46-F4C3-4D7B-9EC1-F05B6D863DA8}">
      <dgm:prSet/>
      <dgm:spPr/>
      <dgm:t>
        <a:bodyPr/>
        <a:lstStyle/>
        <a:p>
          <a:r>
            <a:rPr lang="en-US" b="1" dirty="0"/>
            <a:t>February 18</a:t>
          </a:r>
          <a:r>
            <a:rPr lang="en-US" b="1" baseline="30000" dirty="0"/>
            <a:t>th</a:t>
          </a:r>
          <a:r>
            <a:rPr lang="en-US" b="1" dirty="0"/>
            <a:t>  </a:t>
          </a:r>
        </a:p>
        <a:p>
          <a:r>
            <a:rPr lang="en-US" dirty="0"/>
            <a:t>Nuts &amp; Bolts with Holly Thompson and Candace Boone</a:t>
          </a:r>
        </a:p>
      </dgm:t>
    </dgm:pt>
    <dgm:pt modelId="{4CD124CD-C2F4-4D4A-8D74-93393BE3296E}" type="parTrans" cxnId="{D4720A26-D01F-4C43-931A-CCCD002441B0}">
      <dgm:prSet/>
      <dgm:spPr/>
      <dgm:t>
        <a:bodyPr/>
        <a:lstStyle/>
        <a:p>
          <a:endParaRPr lang="en-US"/>
        </a:p>
      </dgm:t>
    </dgm:pt>
    <dgm:pt modelId="{D8B66156-E189-4157-8029-0B7E17D57345}" type="sibTrans" cxnId="{D4720A26-D01F-4C43-931A-CCCD002441B0}">
      <dgm:prSet/>
      <dgm:spPr/>
      <dgm:t>
        <a:bodyPr/>
        <a:lstStyle/>
        <a:p>
          <a:endParaRPr lang="en-US"/>
        </a:p>
      </dgm:t>
    </dgm:pt>
    <dgm:pt modelId="{C91BA90C-094D-413E-B374-A98E74B7D65E}">
      <dgm:prSet/>
      <dgm:spPr/>
      <dgm:t>
        <a:bodyPr/>
        <a:lstStyle/>
        <a:p>
          <a:r>
            <a:rPr lang="en-US" b="1" dirty="0"/>
            <a:t>March 31</a:t>
          </a:r>
          <a:r>
            <a:rPr lang="en-US" b="1" baseline="30000" dirty="0"/>
            <a:t>st</a:t>
          </a:r>
          <a:endParaRPr lang="en-US" b="1" dirty="0"/>
        </a:p>
        <a:p>
          <a:r>
            <a:rPr lang="en-US" dirty="0"/>
            <a:t>Successful Clubs with Louisa Horne</a:t>
          </a:r>
        </a:p>
      </dgm:t>
    </dgm:pt>
    <dgm:pt modelId="{12DC4BB8-3524-4667-91D8-BC11C54050A1}" type="parTrans" cxnId="{FA151DC5-9724-4381-A952-114C72C293A1}">
      <dgm:prSet/>
      <dgm:spPr/>
      <dgm:t>
        <a:bodyPr/>
        <a:lstStyle/>
        <a:p>
          <a:endParaRPr lang="en-US"/>
        </a:p>
      </dgm:t>
    </dgm:pt>
    <dgm:pt modelId="{4653E081-8C60-4795-B83D-EB7E82CE8F9A}" type="sibTrans" cxnId="{FA151DC5-9724-4381-A952-114C72C293A1}">
      <dgm:prSet/>
      <dgm:spPr/>
      <dgm:t>
        <a:bodyPr/>
        <a:lstStyle/>
        <a:p>
          <a:endParaRPr lang="en-US"/>
        </a:p>
      </dgm:t>
    </dgm:pt>
    <dgm:pt modelId="{FCA52FC9-C0EC-4756-9AAD-0E36CB66434B}">
      <dgm:prSet/>
      <dgm:spPr/>
      <dgm:t>
        <a:bodyPr/>
        <a:lstStyle/>
        <a:p>
          <a:r>
            <a:rPr lang="en-US" b="1" dirty="0"/>
            <a:t>April 22nd </a:t>
          </a:r>
        </a:p>
        <a:p>
          <a:r>
            <a:rPr lang="en-US" dirty="0"/>
            <a:t>So, You’re the President - What I Wish I’d Known with a panel of Club Presidents followed by Q&amp;A</a:t>
          </a:r>
        </a:p>
      </dgm:t>
    </dgm:pt>
    <dgm:pt modelId="{0ACFC341-8C52-4979-AD3A-C3166F7A388C}" type="parTrans" cxnId="{F83BF729-4926-43FC-A773-3749EB21316F}">
      <dgm:prSet/>
      <dgm:spPr/>
      <dgm:t>
        <a:bodyPr/>
        <a:lstStyle/>
        <a:p>
          <a:endParaRPr lang="en-US"/>
        </a:p>
      </dgm:t>
    </dgm:pt>
    <dgm:pt modelId="{84F38184-BA05-4345-9C0E-B162412D65AF}" type="sibTrans" cxnId="{F83BF729-4926-43FC-A773-3749EB21316F}">
      <dgm:prSet/>
      <dgm:spPr/>
      <dgm:t>
        <a:bodyPr/>
        <a:lstStyle/>
        <a:p>
          <a:endParaRPr lang="en-US"/>
        </a:p>
      </dgm:t>
    </dgm:pt>
    <dgm:pt modelId="{CE760500-6C5E-4244-AD39-F50EE5E7D54E}">
      <dgm:prSet/>
      <dgm:spPr/>
      <dgm:t>
        <a:bodyPr/>
        <a:lstStyle/>
        <a:p>
          <a:r>
            <a:rPr lang="en-US" dirty="0"/>
            <a:t>In-person PELS and SELS on </a:t>
          </a:r>
          <a:r>
            <a:rPr lang="en-US" b="1" dirty="0"/>
            <a:t>May 29</a:t>
          </a:r>
          <a:r>
            <a:rPr lang="en-US" b="1" baseline="30000" dirty="0"/>
            <a:t>th</a:t>
          </a:r>
          <a:r>
            <a:rPr lang="en-US" dirty="0"/>
            <a:t> in Shediac, NB</a:t>
          </a:r>
        </a:p>
      </dgm:t>
    </dgm:pt>
    <dgm:pt modelId="{F6992C1C-4666-4C30-811B-8DE2C75D9EDD}" type="parTrans" cxnId="{BDCBF457-4674-4285-B64A-5FD2A4E2B280}">
      <dgm:prSet/>
      <dgm:spPr/>
      <dgm:t>
        <a:bodyPr/>
        <a:lstStyle/>
        <a:p>
          <a:endParaRPr lang="en-US"/>
        </a:p>
      </dgm:t>
    </dgm:pt>
    <dgm:pt modelId="{735FD6D7-BEB2-4602-B4D5-9CBE24AA3359}" type="sibTrans" cxnId="{BDCBF457-4674-4285-B64A-5FD2A4E2B280}">
      <dgm:prSet/>
      <dgm:spPr/>
      <dgm:t>
        <a:bodyPr/>
        <a:lstStyle/>
        <a:p>
          <a:endParaRPr lang="en-US"/>
        </a:p>
      </dgm:t>
    </dgm:pt>
    <dgm:pt modelId="{318FA75D-7757-4FA1-8B32-7E04ABB3FDFD}" type="pres">
      <dgm:prSet presAssocID="{B9533BC8-2A6E-4C9F-B72D-C0217E3C169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0F79D57-A988-4C21-8524-5A435A05AD5E}" type="pres">
      <dgm:prSet presAssocID="{633F5759-10B1-42F7-A221-EC1FB07AC7BB}" presName="root1" presStyleCnt="0"/>
      <dgm:spPr/>
    </dgm:pt>
    <dgm:pt modelId="{0C87762F-75E3-4FDE-8D29-D3F8A2DA89CC}" type="pres">
      <dgm:prSet presAssocID="{633F5759-10B1-42F7-A221-EC1FB07AC7BB}" presName="LevelOneTextNode" presStyleLbl="node0" presStyleIdx="0" presStyleCnt="2">
        <dgm:presLayoutVars>
          <dgm:chPref val="3"/>
        </dgm:presLayoutVars>
      </dgm:prSet>
      <dgm:spPr/>
    </dgm:pt>
    <dgm:pt modelId="{904B284C-A668-45AC-A512-638219D46732}" type="pres">
      <dgm:prSet presAssocID="{633F5759-10B1-42F7-A221-EC1FB07AC7BB}" presName="level2hierChild" presStyleCnt="0"/>
      <dgm:spPr/>
    </dgm:pt>
    <dgm:pt modelId="{A0B43FA2-76BB-42DE-82DF-76E3D24DF0FD}" type="pres">
      <dgm:prSet presAssocID="{4CD124CD-C2F4-4D4A-8D74-93393BE3296E}" presName="conn2-1" presStyleLbl="parChTrans1D2" presStyleIdx="0" presStyleCnt="3"/>
      <dgm:spPr/>
    </dgm:pt>
    <dgm:pt modelId="{2EE83B1F-F05F-496E-A756-46790A99AD0E}" type="pres">
      <dgm:prSet presAssocID="{4CD124CD-C2F4-4D4A-8D74-93393BE3296E}" presName="connTx" presStyleLbl="parChTrans1D2" presStyleIdx="0" presStyleCnt="3"/>
      <dgm:spPr/>
    </dgm:pt>
    <dgm:pt modelId="{D6969CBF-ACF9-4AC7-B7E2-C74A9DF1BA1B}" type="pres">
      <dgm:prSet presAssocID="{E664CC46-F4C3-4D7B-9EC1-F05B6D863DA8}" presName="root2" presStyleCnt="0"/>
      <dgm:spPr/>
    </dgm:pt>
    <dgm:pt modelId="{F4B9DCD7-02BA-4D0B-B340-CE8D9FFF577E}" type="pres">
      <dgm:prSet presAssocID="{E664CC46-F4C3-4D7B-9EC1-F05B6D863DA8}" presName="LevelTwoTextNode" presStyleLbl="node2" presStyleIdx="0" presStyleCnt="3">
        <dgm:presLayoutVars>
          <dgm:chPref val="3"/>
        </dgm:presLayoutVars>
      </dgm:prSet>
      <dgm:spPr/>
    </dgm:pt>
    <dgm:pt modelId="{63922413-370D-4003-B569-F53BE0918076}" type="pres">
      <dgm:prSet presAssocID="{E664CC46-F4C3-4D7B-9EC1-F05B6D863DA8}" presName="level3hierChild" presStyleCnt="0"/>
      <dgm:spPr/>
    </dgm:pt>
    <dgm:pt modelId="{DFABDD68-1273-487D-B267-6E38CEA444C3}" type="pres">
      <dgm:prSet presAssocID="{12DC4BB8-3524-4667-91D8-BC11C54050A1}" presName="conn2-1" presStyleLbl="parChTrans1D2" presStyleIdx="1" presStyleCnt="3"/>
      <dgm:spPr/>
    </dgm:pt>
    <dgm:pt modelId="{E0E3D1DB-85D5-4781-8123-B5008B0839F9}" type="pres">
      <dgm:prSet presAssocID="{12DC4BB8-3524-4667-91D8-BC11C54050A1}" presName="connTx" presStyleLbl="parChTrans1D2" presStyleIdx="1" presStyleCnt="3"/>
      <dgm:spPr/>
    </dgm:pt>
    <dgm:pt modelId="{916952E5-EBF1-47C0-BD3A-8D17BAF759C6}" type="pres">
      <dgm:prSet presAssocID="{C91BA90C-094D-413E-B374-A98E74B7D65E}" presName="root2" presStyleCnt="0"/>
      <dgm:spPr/>
    </dgm:pt>
    <dgm:pt modelId="{12FAE605-78F9-4D94-9008-53595A58D74C}" type="pres">
      <dgm:prSet presAssocID="{C91BA90C-094D-413E-B374-A98E74B7D65E}" presName="LevelTwoTextNode" presStyleLbl="node2" presStyleIdx="1" presStyleCnt="3">
        <dgm:presLayoutVars>
          <dgm:chPref val="3"/>
        </dgm:presLayoutVars>
      </dgm:prSet>
      <dgm:spPr/>
    </dgm:pt>
    <dgm:pt modelId="{33EF153E-8EDE-4594-B248-523394F78CD4}" type="pres">
      <dgm:prSet presAssocID="{C91BA90C-094D-413E-B374-A98E74B7D65E}" presName="level3hierChild" presStyleCnt="0"/>
      <dgm:spPr/>
    </dgm:pt>
    <dgm:pt modelId="{376BA03E-8218-4E37-9912-D1CF0619E02D}" type="pres">
      <dgm:prSet presAssocID="{0ACFC341-8C52-4979-AD3A-C3166F7A388C}" presName="conn2-1" presStyleLbl="parChTrans1D2" presStyleIdx="2" presStyleCnt="3"/>
      <dgm:spPr/>
    </dgm:pt>
    <dgm:pt modelId="{A2DE84AC-81ED-4B64-864A-238518C7B010}" type="pres">
      <dgm:prSet presAssocID="{0ACFC341-8C52-4979-AD3A-C3166F7A388C}" presName="connTx" presStyleLbl="parChTrans1D2" presStyleIdx="2" presStyleCnt="3"/>
      <dgm:spPr/>
    </dgm:pt>
    <dgm:pt modelId="{C75CADC6-88CA-4E94-9AA0-132CA1FD7712}" type="pres">
      <dgm:prSet presAssocID="{FCA52FC9-C0EC-4756-9AAD-0E36CB66434B}" presName="root2" presStyleCnt="0"/>
      <dgm:spPr/>
    </dgm:pt>
    <dgm:pt modelId="{7742818D-3528-4B09-AD3B-BE37981ED090}" type="pres">
      <dgm:prSet presAssocID="{FCA52FC9-C0EC-4756-9AAD-0E36CB66434B}" presName="LevelTwoTextNode" presStyleLbl="node2" presStyleIdx="2" presStyleCnt="3">
        <dgm:presLayoutVars>
          <dgm:chPref val="3"/>
        </dgm:presLayoutVars>
      </dgm:prSet>
      <dgm:spPr/>
    </dgm:pt>
    <dgm:pt modelId="{07CE6459-F08D-4F08-A6A2-4C6CA5F8A8F4}" type="pres">
      <dgm:prSet presAssocID="{FCA52FC9-C0EC-4756-9AAD-0E36CB66434B}" presName="level3hierChild" presStyleCnt="0"/>
      <dgm:spPr/>
    </dgm:pt>
    <dgm:pt modelId="{B731022F-865F-45B3-B6D0-66B98ADE4991}" type="pres">
      <dgm:prSet presAssocID="{CE760500-6C5E-4244-AD39-F50EE5E7D54E}" presName="root1" presStyleCnt="0"/>
      <dgm:spPr/>
    </dgm:pt>
    <dgm:pt modelId="{2D8CBB63-3177-4821-B648-32B60524982E}" type="pres">
      <dgm:prSet presAssocID="{CE760500-6C5E-4244-AD39-F50EE5E7D54E}" presName="LevelOneTextNode" presStyleLbl="node0" presStyleIdx="1" presStyleCnt="2">
        <dgm:presLayoutVars>
          <dgm:chPref val="3"/>
        </dgm:presLayoutVars>
      </dgm:prSet>
      <dgm:spPr/>
    </dgm:pt>
    <dgm:pt modelId="{BE790E9A-C6DD-4A8E-A7E5-AAD635BA864D}" type="pres">
      <dgm:prSet presAssocID="{CE760500-6C5E-4244-AD39-F50EE5E7D54E}" presName="level2hierChild" presStyleCnt="0"/>
      <dgm:spPr/>
    </dgm:pt>
  </dgm:ptLst>
  <dgm:cxnLst>
    <dgm:cxn modelId="{CD075E0B-8DC9-44B8-927D-9B45122BB0AE}" type="presOf" srcId="{633F5759-10B1-42F7-A221-EC1FB07AC7BB}" destId="{0C87762F-75E3-4FDE-8D29-D3F8A2DA89CC}" srcOrd="0" destOrd="0" presId="urn:microsoft.com/office/officeart/2005/8/layout/hierarchy2"/>
    <dgm:cxn modelId="{D4720A26-D01F-4C43-931A-CCCD002441B0}" srcId="{633F5759-10B1-42F7-A221-EC1FB07AC7BB}" destId="{E664CC46-F4C3-4D7B-9EC1-F05B6D863DA8}" srcOrd="0" destOrd="0" parTransId="{4CD124CD-C2F4-4D4A-8D74-93393BE3296E}" sibTransId="{D8B66156-E189-4157-8029-0B7E17D57345}"/>
    <dgm:cxn modelId="{F83BF729-4926-43FC-A773-3749EB21316F}" srcId="{633F5759-10B1-42F7-A221-EC1FB07AC7BB}" destId="{FCA52FC9-C0EC-4756-9AAD-0E36CB66434B}" srcOrd="2" destOrd="0" parTransId="{0ACFC341-8C52-4979-AD3A-C3166F7A388C}" sibTransId="{84F38184-BA05-4345-9C0E-B162412D65AF}"/>
    <dgm:cxn modelId="{AE02F235-CA45-4B9F-9D69-33AAF244E5A5}" type="presOf" srcId="{12DC4BB8-3524-4667-91D8-BC11C54050A1}" destId="{DFABDD68-1273-487D-B267-6E38CEA444C3}" srcOrd="0" destOrd="0" presId="urn:microsoft.com/office/officeart/2005/8/layout/hierarchy2"/>
    <dgm:cxn modelId="{0DA0C13F-DA42-466E-BD13-0C0840C5C0FD}" type="presOf" srcId="{0ACFC341-8C52-4979-AD3A-C3166F7A388C}" destId="{376BA03E-8218-4E37-9912-D1CF0619E02D}" srcOrd="0" destOrd="0" presId="urn:microsoft.com/office/officeart/2005/8/layout/hierarchy2"/>
    <dgm:cxn modelId="{0C65D860-1260-480F-AFFA-E4CA2159D981}" type="presOf" srcId="{E664CC46-F4C3-4D7B-9EC1-F05B6D863DA8}" destId="{F4B9DCD7-02BA-4D0B-B340-CE8D9FFF577E}" srcOrd="0" destOrd="0" presId="urn:microsoft.com/office/officeart/2005/8/layout/hierarchy2"/>
    <dgm:cxn modelId="{054D1645-7793-4ACD-A312-54B1CA59205C}" type="presOf" srcId="{FCA52FC9-C0EC-4756-9AAD-0E36CB66434B}" destId="{7742818D-3528-4B09-AD3B-BE37981ED090}" srcOrd="0" destOrd="0" presId="urn:microsoft.com/office/officeart/2005/8/layout/hierarchy2"/>
    <dgm:cxn modelId="{48168569-58BF-49F3-802D-4097008A7C2C}" type="presOf" srcId="{4CD124CD-C2F4-4D4A-8D74-93393BE3296E}" destId="{2EE83B1F-F05F-496E-A756-46790A99AD0E}" srcOrd="1" destOrd="0" presId="urn:microsoft.com/office/officeart/2005/8/layout/hierarchy2"/>
    <dgm:cxn modelId="{CBC8A956-9B92-44FE-9174-D0CABD2569F2}" type="presOf" srcId="{4CD124CD-C2F4-4D4A-8D74-93393BE3296E}" destId="{A0B43FA2-76BB-42DE-82DF-76E3D24DF0FD}" srcOrd="0" destOrd="0" presId="urn:microsoft.com/office/officeart/2005/8/layout/hierarchy2"/>
    <dgm:cxn modelId="{BDCBF457-4674-4285-B64A-5FD2A4E2B280}" srcId="{B9533BC8-2A6E-4C9F-B72D-C0217E3C169B}" destId="{CE760500-6C5E-4244-AD39-F50EE5E7D54E}" srcOrd="1" destOrd="0" parTransId="{F6992C1C-4666-4C30-811B-8DE2C75D9EDD}" sibTransId="{735FD6D7-BEB2-4602-B4D5-9CBE24AA3359}"/>
    <dgm:cxn modelId="{78D6F657-98F2-4BD3-B9D7-86446C8E342F}" type="presOf" srcId="{0ACFC341-8C52-4979-AD3A-C3166F7A388C}" destId="{A2DE84AC-81ED-4B64-864A-238518C7B010}" srcOrd="1" destOrd="0" presId="urn:microsoft.com/office/officeart/2005/8/layout/hierarchy2"/>
    <dgm:cxn modelId="{2C56AC7C-445E-4E83-92BB-AD330115C889}" type="presOf" srcId="{B9533BC8-2A6E-4C9F-B72D-C0217E3C169B}" destId="{318FA75D-7757-4FA1-8B32-7E04ABB3FDFD}" srcOrd="0" destOrd="0" presId="urn:microsoft.com/office/officeart/2005/8/layout/hierarchy2"/>
    <dgm:cxn modelId="{B97DDC8B-C317-4CC1-8F27-5DA1FA40733F}" type="presOf" srcId="{CE760500-6C5E-4244-AD39-F50EE5E7D54E}" destId="{2D8CBB63-3177-4821-B648-32B60524982E}" srcOrd="0" destOrd="0" presId="urn:microsoft.com/office/officeart/2005/8/layout/hierarchy2"/>
    <dgm:cxn modelId="{3FF0F8AE-9164-4D37-88E0-4567A785D2D9}" type="presOf" srcId="{12DC4BB8-3524-4667-91D8-BC11C54050A1}" destId="{E0E3D1DB-85D5-4781-8123-B5008B0839F9}" srcOrd="1" destOrd="0" presId="urn:microsoft.com/office/officeart/2005/8/layout/hierarchy2"/>
    <dgm:cxn modelId="{FA151DC5-9724-4381-A952-114C72C293A1}" srcId="{633F5759-10B1-42F7-A221-EC1FB07AC7BB}" destId="{C91BA90C-094D-413E-B374-A98E74B7D65E}" srcOrd="1" destOrd="0" parTransId="{12DC4BB8-3524-4667-91D8-BC11C54050A1}" sibTransId="{4653E081-8C60-4795-B83D-EB7E82CE8F9A}"/>
    <dgm:cxn modelId="{81CEEED0-F7CF-4211-AE2F-ED37E0E95ACF}" srcId="{B9533BC8-2A6E-4C9F-B72D-C0217E3C169B}" destId="{633F5759-10B1-42F7-A221-EC1FB07AC7BB}" srcOrd="0" destOrd="0" parTransId="{E09DE9BD-6448-4363-97ED-8EDA5B155E89}" sibTransId="{9347706C-AF63-4174-B175-9A4F35EC3164}"/>
    <dgm:cxn modelId="{DEFF1FEE-8B73-4741-AEA3-3EF5AA5BC51D}" type="presOf" srcId="{C91BA90C-094D-413E-B374-A98E74B7D65E}" destId="{12FAE605-78F9-4D94-9008-53595A58D74C}" srcOrd="0" destOrd="0" presId="urn:microsoft.com/office/officeart/2005/8/layout/hierarchy2"/>
    <dgm:cxn modelId="{BD8375D5-7353-44C0-9DFB-1A83F50BB515}" type="presParOf" srcId="{318FA75D-7757-4FA1-8B32-7E04ABB3FDFD}" destId="{20F79D57-A988-4C21-8524-5A435A05AD5E}" srcOrd="0" destOrd="0" presId="urn:microsoft.com/office/officeart/2005/8/layout/hierarchy2"/>
    <dgm:cxn modelId="{5C31CC05-5454-4923-B6F2-B8CEE3DD1A75}" type="presParOf" srcId="{20F79D57-A988-4C21-8524-5A435A05AD5E}" destId="{0C87762F-75E3-4FDE-8D29-D3F8A2DA89CC}" srcOrd="0" destOrd="0" presId="urn:microsoft.com/office/officeart/2005/8/layout/hierarchy2"/>
    <dgm:cxn modelId="{033B55C1-87F5-47CE-8EA7-18B710FFCF64}" type="presParOf" srcId="{20F79D57-A988-4C21-8524-5A435A05AD5E}" destId="{904B284C-A668-45AC-A512-638219D46732}" srcOrd="1" destOrd="0" presId="urn:microsoft.com/office/officeart/2005/8/layout/hierarchy2"/>
    <dgm:cxn modelId="{9F8BBBE1-E997-476A-9CFA-DC23947F6DD2}" type="presParOf" srcId="{904B284C-A668-45AC-A512-638219D46732}" destId="{A0B43FA2-76BB-42DE-82DF-76E3D24DF0FD}" srcOrd="0" destOrd="0" presId="urn:microsoft.com/office/officeart/2005/8/layout/hierarchy2"/>
    <dgm:cxn modelId="{2FA66261-0E35-4D87-8A45-552199916D55}" type="presParOf" srcId="{A0B43FA2-76BB-42DE-82DF-76E3D24DF0FD}" destId="{2EE83B1F-F05F-496E-A756-46790A99AD0E}" srcOrd="0" destOrd="0" presId="urn:microsoft.com/office/officeart/2005/8/layout/hierarchy2"/>
    <dgm:cxn modelId="{FD40FD62-E133-4B44-BA1F-B81F6EEF2C13}" type="presParOf" srcId="{904B284C-A668-45AC-A512-638219D46732}" destId="{D6969CBF-ACF9-4AC7-B7E2-C74A9DF1BA1B}" srcOrd="1" destOrd="0" presId="urn:microsoft.com/office/officeart/2005/8/layout/hierarchy2"/>
    <dgm:cxn modelId="{D68DF530-08F9-4068-B377-6467AFB4110E}" type="presParOf" srcId="{D6969CBF-ACF9-4AC7-B7E2-C74A9DF1BA1B}" destId="{F4B9DCD7-02BA-4D0B-B340-CE8D9FFF577E}" srcOrd="0" destOrd="0" presId="urn:microsoft.com/office/officeart/2005/8/layout/hierarchy2"/>
    <dgm:cxn modelId="{BBB7A220-437F-4DBB-9FE7-7DC423D51CD4}" type="presParOf" srcId="{D6969CBF-ACF9-4AC7-B7E2-C74A9DF1BA1B}" destId="{63922413-370D-4003-B569-F53BE0918076}" srcOrd="1" destOrd="0" presId="urn:microsoft.com/office/officeart/2005/8/layout/hierarchy2"/>
    <dgm:cxn modelId="{B76B0887-B2DB-4C26-A21C-83D6ACA75846}" type="presParOf" srcId="{904B284C-A668-45AC-A512-638219D46732}" destId="{DFABDD68-1273-487D-B267-6E38CEA444C3}" srcOrd="2" destOrd="0" presId="urn:microsoft.com/office/officeart/2005/8/layout/hierarchy2"/>
    <dgm:cxn modelId="{0927251B-D457-43AF-AA4F-F7CE9351E145}" type="presParOf" srcId="{DFABDD68-1273-487D-B267-6E38CEA444C3}" destId="{E0E3D1DB-85D5-4781-8123-B5008B0839F9}" srcOrd="0" destOrd="0" presId="urn:microsoft.com/office/officeart/2005/8/layout/hierarchy2"/>
    <dgm:cxn modelId="{468229A2-EF9B-4528-9572-C9CBE5C58C4A}" type="presParOf" srcId="{904B284C-A668-45AC-A512-638219D46732}" destId="{916952E5-EBF1-47C0-BD3A-8D17BAF759C6}" srcOrd="3" destOrd="0" presId="urn:microsoft.com/office/officeart/2005/8/layout/hierarchy2"/>
    <dgm:cxn modelId="{9C98A957-46D2-425E-A24F-289F2948E4F5}" type="presParOf" srcId="{916952E5-EBF1-47C0-BD3A-8D17BAF759C6}" destId="{12FAE605-78F9-4D94-9008-53595A58D74C}" srcOrd="0" destOrd="0" presId="urn:microsoft.com/office/officeart/2005/8/layout/hierarchy2"/>
    <dgm:cxn modelId="{57FC7FB0-7E2D-48B8-ADFF-4B9F6D02829A}" type="presParOf" srcId="{916952E5-EBF1-47C0-BD3A-8D17BAF759C6}" destId="{33EF153E-8EDE-4594-B248-523394F78CD4}" srcOrd="1" destOrd="0" presId="urn:microsoft.com/office/officeart/2005/8/layout/hierarchy2"/>
    <dgm:cxn modelId="{CE990035-FFD3-4D5D-BC74-958643D37EB2}" type="presParOf" srcId="{904B284C-A668-45AC-A512-638219D46732}" destId="{376BA03E-8218-4E37-9912-D1CF0619E02D}" srcOrd="4" destOrd="0" presId="urn:microsoft.com/office/officeart/2005/8/layout/hierarchy2"/>
    <dgm:cxn modelId="{E496AA42-6567-43FE-A320-195E95DC2F52}" type="presParOf" srcId="{376BA03E-8218-4E37-9912-D1CF0619E02D}" destId="{A2DE84AC-81ED-4B64-864A-238518C7B010}" srcOrd="0" destOrd="0" presId="urn:microsoft.com/office/officeart/2005/8/layout/hierarchy2"/>
    <dgm:cxn modelId="{E0D298DA-F4DD-4E49-8F8C-0290C25759E0}" type="presParOf" srcId="{904B284C-A668-45AC-A512-638219D46732}" destId="{C75CADC6-88CA-4E94-9AA0-132CA1FD7712}" srcOrd="5" destOrd="0" presId="urn:microsoft.com/office/officeart/2005/8/layout/hierarchy2"/>
    <dgm:cxn modelId="{1751CBD7-0A30-4053-A72F-5A5835F7B37A}" type="presParOf" srcId="{C75CADC6-88CA-4E94-9AA0-132CA1FD7712}" destId="{7742818D-3528-4B09-AD3B-BE37981ED090}" srcOrd="0" destOrd="0" presId="urn:microsoft.com/office/officeart/2005/8/layout/hierarchy2"/>
    <dgm:cxn modelId="{341436E6-EB64-49F6-B78D-199905D6191A}" type="presParOf" srcId="{C75CADC6-88CA-4E94-9AA0-132CA1FD7712}" destId="{07CE6459-F08D-4F08-A6A2-4C6CA5F8A8F4}" srcOrd="1" destOrd="0" presId="urn:microsoft.com/office/officeart/2005/8/layout/hierarchy2"/>
    <dgm:cxn modelId="{CB4CFD3F-276E-423F-93C5-7EA90CE02FA6}" type="presParOf" srcId="{318FA75D-7757-4FA1-8B32-7E04ABB3FDFD}" destId="{B731022F-865F-45B3-B6D0-66B98ADE4991}" srcOrd="1" destOrd="0" presId="urn:microsoft.com/office/officeart/2005/8/layout/hierarchy2"/>
    <dgm:cxn modelId="{8549A163-983C-42C6-91AB-ECE05CC19158}" type="presParOf" srcId="{B731022F-865F-45B3-B6D0-66B98ADE4991}" destId="{2D8CBB63-3177-4821-B648-32B60524982E}" srcOrd="0" destOrd="0" presId="urn:microsoft.com/office/officeart/2005/8/layout/hierarchy2"/>
    <dgm:cxn modelId="{BB233FF3-DE5B-41D8-8C8C-5E02C2ED6623}" type="presParOf" srcId="{B731022F-865F-45B3-B6D0-66B98ADE4991}" destId="{BE790E9A-C6DD-4A8E-A7E5-AAD635BA864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6F330F-98D4-43F8-B70A-1130E8F84642}" type="doc">
      <dgm:prSet loTypeId="urn:microsoft.com/office/officeart/2005/8/layout/matrix2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FFED6EA-3C8F-4335-AFBC-6C0B707278E2}">
      <dgm:prSet/>
      <dgm:spPr>
        <a:solidFill>
          <a:srgbClr val="FFC000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b="1" dirty="0"/>
            <a:t>Purpose helps us move beyond “this is how we’ve always done it” to “this is what matters now.”</a:t>
          </a:r>
          <a:endParaRPr lang="en-CA" b="1" dirty="0"/>
        </a:p>
      </dgm:t>
    </dgm:pt>
    <dgm:pt modelId="{D460319C-1DDB-4A27-81FD-1FB30A851C5C}" type="parTrans" cxnId="{C48A26E2-B99A-43CE-8192-38BB71679725}">
      <dgm:prSet/>
      <dgm:spPr/>
      <dgm:t>
        <a:bodyPr/>
        <a:lstStyle/>
        <a:p>
          <a:endParaRPr lang="en-US"/>
        </a:p>
      </dgm:t>
    </dgm:pt>
    <dgm:pt modelId="{43B166E7-1DEB-4707-918D-549E3100004D}" type="sibTrans" cxnId="{C48A26E2-B99A-43CE-8192-38BB71679725}">
      <dgm:prSet/>
      <dgm:spPr/>
      <dgm:t>
        <a:bodyPr/>
        <a:lstStyle/>
        <a:p>
          <a:endParaRPr lang="en-US"/>
        </a:p>
      </dgm:t>
    </dgm:pt>
    <dgm:pt modelId="{B04933F9-E303-44A3-ACCB-D6C858A3B08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Purpose helps us balance tradition with change</a:t>
          </a:r>
        </a:p>
      </dgm:t>
    </dgm:pt>
    <dgm:pt modelId="{51112721-CB30-44E7-B316-7597B0E4FF58}" type="parTrans" cxnId="{730C5566-2B70-4D59-917C-D1DDF07D0DC8}">
      <dgm:prSet/>
      <dgm:spPr/>
      <dgm:t>
        <a:bodyPr/>
        <a:lstStyle/>
        <a:p>
          <a:endParaRPr lang="en-US"/>
        </a:p>
      </dgm:t>
    </dgm:pt>
    <dgm:pt modelId="{EE4F125E-14D2-41E6-8628-0A0DA4B551A6}" type="sibTrans" cxnId="{730C5566-2B70-4D59-917C-D1DDF07D0DC8}">
      <dgm:prSet/>
      <dgm:spPr/>
      <dgm:t>
        <a:bodyPr/>
        <a:lstStyle/>
        <a:p>
          <a:endParaRPr lang="en-US"/>
        </a:p>
      </dgm:t>
    </dgm:pt>
    <dgm:pt modelId="{B4EF4B3F-A71C-4AEB-A2F7-FC4F630238C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dirty="0"/>
            <a:t>Rotary has always been about more than meetings—</a:t>
          </a:r>
          <a:r>
            <a:rPr lang="en-US" b="0" i="1" dirty="0"/>
            <a:t>it’s about making a difference in our communities and around the world.</a:t>
          </a:r>
        </a:p>
      </dgm:t>
    </dgm:pt>
    <dgm:pt modelId="{0650899E-B009-4533-9582-51154B2B4C6B}" type="parTrans" cxnId="{67C0C782-7626-466F-ADC6-9F8ADF0A6C3A}">
      <dgm:prSet/>
      <dgm:spPr/>
      <dgm:t>
        <a:bodyPr/>
        <a:lstStyle/>
        <a:p>
          <a:endParaRPr lang="en-US"/>
        </a:p>
      </dgm:t>
    </dgm:pt>
    <dgm:pt modelId="{5AAB5C99-1ABE-4476-AAC7-F46C9EC9F6B4}" type="sibTrans" cxnId="{67C0C782-7626-466F-ADC6-9F8ADF0A6C3A}">
      <dgm:prSet/>
      <dgm:spPr/>
      <dgm:t>
        <a:bodyPr/>
        <a:lstStyle/>
        <a:p>
          <a:endParaRPr lang="en-US"/>
        </a:p>
      </dgm:t>
    </dgm:pt>
    <dgm:pt modelId="{DF07BCED-293D-4696-8E48-B03D271C2725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Rotary’s purpose is service, fellowship, and leadership</a:t>
          </a:r>
        </a:p>
      </dgm:t>
    </dgm:pt>
    <dgm:pt modelId="{73D98468-859F-456E-B428-918497371D9A}" type="sibTrans" cxnId="{B1F47BA8-564F-4454-A9BE-A8FD2CDBC7E8}">
      <dgm:prSet/>
      <dgm:spPr/>
      <dgm:t>
        <a:bodyPr/>
        <a:lstStyle/>
        <a:p>
          <a:endParaRPr lang="en-US"/>
        </a:p>
      </dgm:t>
    </dgm:pt>
    <dgm:pt modelId="{8802276D-3B76-4004-A8DE-7B22ADB9B601}" type="parTrans" cxnId="{B1F47BA8-564F-4454-A9BE-A8FD2CDBC7E8}">
      <dgm:prSet/>
      <dgm:spPr/>
      <dgm:t>
        <a:bodyPr/>
        <a:lstStyle/>
        <a:p>
          <a:endParaRPr lang="en-US"/>
        </a:p>
      </dgm:t>
    </dgm:pt>
    <dgm:pt modelId="{0F8B7D7C-2F33-49B9-AD23-AC65F21CC7FC}" type="pres">
      <dgm:prSet presAssocID="{8B6F330F-98D4-43F8-B70A-1130E8F84642}" presName="matrix" presStyleCnt="0">
        <dgm:presLayoutVars>
          <dgm:chMax val="1"/>
          <dgm:dir/>
          <dgm:resizeHandles val="exact"/>
        </dgm:presLayoutVars>
      </dgm:prSet>
      <dgm:spPr/>
    </dgm:pt>
    <dgm:pt modelId="{1B753DA9-A544-4E21-9432-074D90B5FBD1}" type="pres">
      <dgm:prSet presAssocID="{8B6F330F-98D4-43F8-B70A-1130E8F84642}" presName="axisShape" presStyleLbl="bgShp" presStyleIdx="0" presStyleCnt="1"/>
      <dgm:spPr/>
    </dgm:pt>
    <dgm:pt modelId="{7A0BBB19-74E7-435B-8BB3-E0A7DA200E6E}" type="pres">
      <dgm:prSet presAssocID="{8B6F330F-98D4-43F8-B70A-1130E8F84642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87B9812-6C92-4A3A-8367-CF436F2B2679}" type="pres">
      <dgm:prSet presAssocID="{8B6F330F-98D4-43F8-B70A-1130E8F84642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AE36759-40CC-483C-8003-4D69D47822F2}" type="pres">
      <dgm:prSet presAssocID="{8B6F330F-98D4-43F8-B70A-1130E8F84642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9639E31-7C70-4097-AA74-99AA56D49D01}" type="pres">
      <dgm:prSet presAssocID="{8B6F330F-98D4-43F8-B70A-1130E8F84642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D18FC00-5E0B-43BF-93C6-4472A492838F}" type="presOf" srcId="{DF07BCED-293D-4696-8E48-B03D271C2725}" destId="{7A0BBB19-74E7-435B-8BB3-E0A7DA200E6E}" srcOrd="0" destOrd="0" presId="urn:microsoft.com/office/officeart/2005/8/layout/matrix2"/>
    <dgm:cxn modelId="{ECF1BA42-AB32-4076-9FF5-F55C521A4186}" type="presOf" srcId="{AFFED6EA-3C8F-4335-AFBC-6C0B707278E2}" destId="{29639E31-7C70-4097-AA74-99AA56D49D01}" srcOrd="0" destOrd="0" presId="urn:microsoft.com/office/officeart/2005/8/layout/matrix2"/>
    <dgm:cxn modelId="{730C5566-2B70-4D59-917C-D1DDF07D0DC8}" srcId="{8B6F330F-98D4-43F8-B70A-1130E8F84642}" destId="{B04933F9-E303-44A3-ACCB-D6C858A3B082}" srcOrd="1" destOrd="0" parTransId="{51112721-CB30-44E7-B316-7597B0E4FF58}" sibTransId="{EE4F125E-14D2-41E6-8628-0A0DA4B551A6}"/>
    <dgm:cxn modelId="{67C0C782-7626-466F-ADC6-9F8ADF0A6C3A}" srcId="{8B6F330F-98D4-43F8-B70A-1130E8F84642}" destId="{B4EF4B3F-A71C-4AEB-A2F7-FC4F630238C8}" srcOrd="2" destOrd="0" parTransId="{0650899E-B009-4533-9582-51154B2B4C6B}" sibTransId="{5AAB5C99-1ABE-4476-AAC7-F46C9EC9F6B4}"/>
    <dgm:cxn modelId="{4D56798C-1A91-4BCD-B738-279324FF54CD}" type="presOf" srcId="{B04933F9-E303-44A3-ACCB-D6C858A3B082}" destId="{C87B9812-6C92-4A3A-8367-CF436F2B2679}" srcOrd="0" destOrd="0" presId="urn:microsoft.com/office/officeart/2005/8/layout/matrix2"/>
    <dgm:cxn modelId="{B1F47BA8-564F-4454-A9BE-A8FD2CDBC7E8}" srcId="{8B6F330F-98D4-43F8-B70A-1130E8F84642}" destId="{DF07BCED-293D-4696-8E48-B03D271C2725}" srcOrd="0" destOrd="0" parTransId="{8802276D-3B76-4004-A8DE-7B22ADB9B601}" sibTransId="{73D98468-859F-456E-B428-918497371D9A}"/>
    <dgm:cxn modelId="{F0ABB5AA-160D-4FF1-A771-F42DE49EAAA9}" type="presOf" srcId="{8B6F330F-98D4-43F8-B70A-1130E8F84642}" destId="{0F8B7D7C-2F33-49B9-AD23-AC65F21CC7FC}" srcOrd="0" destOrd="0" presId="urn:microsoft.com/office/officeart/2005/8/layout/matrix2"/>
    <dgm:cxn modelId="{FE6965CD-39FD-468A-9B25-DBEBB2ABB7A5}" type="presOf" srcId="{B4EF4B3F-A71C-4AEB-A2F7-FC4F630238C8}" destId="{AAE36759-40CC-483C-8003-4D69D47822F2}" srcOrd="0" destOrd="0" presId="urn:microsoft.com/office/officeart/2005/8/layout/matrix2"/>
    <dgm:cxn modelId="{C48A26E2-B99A-43CE-8192-38BB71679725}" srcId="{8B6F330F-98D4-43F8-B70A-1130E8F84642}" destId="{AFFED6EA-3C8F-4335-AFBC-6C0B707278E2}" srcOrd="3" destOrd="0" parTransId="{D460319C-1DDB-4A27-81FD-1FB30A851C5C}" sibTransId="{43B166E7-1DEB-4707-918D-549E3100004D}"/>
    <dgm:cxn modelId="{3634A752-8DC0-44ED-8017-9CF0FB549741}" type="presParOf" srcId="{0F8B7D7C-2F33-49B9-AD23-AC65F21CC7FC}" destId="{1B753DA9-A544-4E21-9432-074D90B5FBD1}" srcOrd="0" destOrd="0" presId="urn:microsoft.com/office/officeart/2005/8/layout/matrix2"/>
    <dgm:cxn modelId="{6ACED366-FEA0-40C0-A094-7D9579990C53}" type="presParOf" srcId="{0F8B7D7C-2F33-49B9-AD23-AC65F21CC7FC}" destId="{7A0BBB19-74E7-435B-8BB3-E0A7DA200E6E}" srcOrd="1" destOrd="0" presId="urn:microsoft.com/office/officeart/2005/8/layout/matrix2"/>
    <dgm:cxn modelId="{5021F5F0-0AB3-4C68-85F9-A589472F3E06}" type="presParOf" srcId="{0F8B7D7C-2F33-49B9-AD23-AC65F21CC7FC}" destId="{C87B9812-6C92-4A3A-8367-CF436F2B2679}" srcOrd="2" destOrd="0" presId="urn:microsoft.com/office/officeart/2005/8/layout/matrix2"/>
    <dgm:cxn modelId="{E388F343-839C-4F4E-8732-6A224BDD869E}" type="presParOf" srcId="{0F8B7D7C-2F33-49B9-AD23-AC65F21CC7FC}" destId="{AAE36759-40CC-483C-8003-4D69D47822F2}" srcOrd="3" destOrd="0" presId="urn:microsoft.com/office/officeart/2005/8/layout/matrix2"/>
    <dgm:cxn modelId="{B073310D-02EF-464F-9112-DBFD951865D2}" type="presParOf" srcId="{0F8B7D7C-2F33-49B9-AD23-AC65F21CC7FC}" destId="{29639E31-7C70-4097-AA74-99AA56D49D01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9B7BCD-4FA6-4C4F-BECF-EC702FCFC66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492912DA-B4AA-49A2-8963-EE807754DDD4}">
      <dgm:prSet/>
      <dgm:spPr/>
      <dgm:t>
        <a:bodyPr/>
        <a:lstStyle/>
        <a:p>
          <a:r>
            <a:rPr lang="en-US"/>
            <a:t>Purpose attracts members who want meaning, not just meetings</a:t>
          </a:r>
        </a:p>
      </dgm:t>
    </dgm:pt>
    <dgm:pt modelId="{F8B985D1-DED6-4152-981A-9FBAFC47E2D5}" type="parTrans" cxnId="{E07A6859-20A4-4DF9-AB03-95CDF50C617A}">
      <dgm:prSet/>
      <dgm:spPr/>
      <dgm:t>
        <a:bodyPr/>
        <a:lstStyle/>
        <a:p>
          <a:endParaRPr lang="en-US"/>
        </a:p>
      </dgm:t>
    </dgm:pt>
    <dgm:pt modelId="{E0592E9A-DC2E-48DC-9955-8F539701598A}" type="sibTrans" cxnId="{E07A6859-20A4-4DF9-AB03-95CDF50C617A}">
      <dgm:prSet/>
      <dgm:spPr/>
      <dgm:t>
        <a:bodyPr/>
        <a:lstStyle/>
        <a:p>
          <a:endParaRPr lang="en-US"/>
        </a:p>
      </dgm:t>
    </dgm:pt>
    <dgm:pt modelId="{EB57CE8C-0739-4B0A-B280-BD4CDBDE3C40}">
      <dgm:prSet/>
      <dgm:spPr/>
      <dgm:t>
        <a:bodyPr/>
        <a:lstStyle/>
        <a:p>
          <a:r>
            <a:rPr lang="en-US"/>
            <a:t>Engagement grows when people feel useful and valued</a:t>
          </a:r>
        </a:p>
      </dgm:t>
    </dgm:pt>
    <dgm:pt modelId="{2A7F17F0-9BF7-4A5F-B4AF-B2FBEDC0BEBB}" type="parTrans" cxnId="{D5440C2B-E3F8-44B2-912E-0FC80545CB04}">
      <dgm:prSet/>
      <dgm:spPr/>
      <dgm:t>
        <a:bodyPr/>
        <a:lstStyle/>
        <a:p>
          <a:endParaRPr lang="en-US"/>
        </a:p>
      </dgm:t>
    </dgm:pt>
    <dgm:pt modelId="{F876834A-90B3-4F2F-9EB4-213CF4CDF16C}" type="sibTrans" cxnId="{D5440C2B-E3F8-44B2-912E-0FC80545CB04}">
      <dgm:prSet/>
      <dgm:spPr/>
      <dgm:t>
        <a:bodyPr/>
        <a:lstStyle/>
        <a:p>
          <a:endParaRPr lang="en-US"/>
        </a:p>
      </dgm:t>
    </dgm:pt>
    <dgm:pt modelId="{550A87E4-8FE2-4799-9BC6-682F86B17438}">
      <dgm:prSet/>
      <dgm:spPr/>
      <dgm:t>
        <a:bodyPr/>
        <a:lstStyle/>
        <a:p>
          <a:r>
            <a:rPr lang="en-US"/>
            <a:t>Reputation builds as purpose is realized</a:t>
          </a:r>
        </a:p>
      </dgm:t>
    </dgm:pt>
    <dgm:pt modelId="{1927ED79-1B48-4C59-AED0-105C5B061F31}" type="parTrans" cxnId="{944F7652-3B04-451E-A7BF-5065B09A4D91}">
      <dgm:prSet/>
      <dgm:spPr/>
      <dgm:t>
        <a:bodyPr/>
        <a:lstStyle/>
        <a:p>
          <a:endParaRPr lang="en-US"/>
        </a:p>
      </dgm:t>
    </dgm:pt>
    <dgm:pt modelId="{97A8A683-4C7A-44C4-A1E3-2691852ABD47}" type="sibTrans" cxnId="{944F7652-3B04-451E-A7BF-5065B09A4D91}">
      <dgm:prSet/>
      <dgm:spPr/>
      <dgm:t>
        <a:bodyPr/>
        <a:lstStyle/>
        <a:p>
          <a:endParaRPr lang="en-US"/>
        </a:p>
      </dgm:t>
    </dgm:pt>
    <dgm:pt modelId="{BBC13EAA-4773-4974-BDD2-04A14B1030D4}">
      <dgm:prSet/>
      <dgm:spPr/>
      <dgm:t>
        <a:bodyPr/>
        <a:lstStyle/>
        <a:p>
          <a:r>
            <a:rPr lang="en-US"/>
            <a:t>Community benefits when clubs have purpose</a:t>
          </a:r>
        </a:p>
      </dgm:t>
    </dgm:pt>
    <dgm:pt modelId="{12E23788-EE24-4FBC-8C3A-940C96E6CD82}" type="parTrans" cxnId="{8F48A33D-5392-4FD9-AD5F-E35E04BC46F8}">
      <dgm:prSet/>
      <dgm:spPr/>
      <dgm:t>
        <a:bodyPr/>
        <a:lstStyle/>
        <a:p>
          <a:endParaRPr lang="en-US"/>
        </a:p>
      </dgm:t>
    </dgm:pt>
    <dgm:pt modelId="{604463DE-560B-4F1A-AC3D-EAAE661CE2B8}" type="sibTrans" cxnId="{8F48A33D-5392-4FD9-AD5F-E35E04BC46F8}">
      <dgm:prSet/>
      <dgm:spPr/>
      <dgm:t>
        <a:bodyPr/>
        <a:lstStyle/>
        <a:p>
          <a:endParaRPr lang="en-US"/>
        </a:p>
      </dgm:t>
    </dgm:pt>
    <dgm:pt modelId="{419B0326-A2C5-49A1-8E23-CDD04BFA592A}" type="pres">
      <dgm:prSet presAssocID="{AD9B7BCD-4FA6-4C4F-BECF-EC702FCFC666}" presName="root" presStyleCnt="0">
        <dgm:presLayoutVars>
          <dgm:dir/>
          <dgm:resizeHandles val="exact"/>
        </dgm:presLayoutVars>
      </dgm:prSet>
      <dgm:spPr/>
    </dgm:pt>
    <dgm:pt modelId="{D27DE259-3135-4D87-B79E-AC18A518EEA1}" type="pres">
      <dgm:prSet presAssocID="{492912DA-B4AA-49A2-8963-EE807754DDD4}" presName="compNode" presStyleCnt="0"/>
      <dgm:spPr/>
    </dgm:pt>
    <dgm:pt modelId="{806A04CF-7588-46C3-AEDD-61C67E1F77AC}" type="pres">
      <dgm:prSet presAssocID="{492912DA-B4AA-49A2-8963-EE807754DDD4}" presName="bgRect" presStyleLbl="bgShp" presStyleIdx="0" presStyleCnt="4"/>
      <dgm:spPr/>
    </dgm:pt>
    <dgm:pt modelId="{38583214-25AE-4DCF-A6FC-F803044EC230}" type="pres">
      <dgm:prSet presAssocID="{492912DA-B4AA-49A2-8963-EE807754DDD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405DCB96-B2B0-444F-BFAE-8987B49881CC}" type="pres">
      <dgm:prSet presAssocID="{492912DA-B4AA-49A2-8963-EE807754DDD4}" presName="spaceRect" presStyleCnt="0"/>
      <dgm:spPr/>
    </dgm:pt>
    <dgm:pt modelId="{945E2038-C441-479B-97FC-FA99F5B6EECA}" type="pres">
      <dgm:prSet presAssocID="{492912DA-B4AA-49A2-8963-EE807754DDD4}" presName="parTx" presStyleLbl="revTx" presStyleIdx="0" presStyleCnt="4">
        <dgm:presLayoutVars>
          <dgm:chMax val="0"/>
          <dgm:chPref val="0"/>
        </dgm:presLayoutVars>
      </dgm:prSet>
      <dgm:spPr/>
    </dgm:pt>
    <dgm:pt modelId="{F6B3684C-B369-4538-B378-92173CC144B2}" type="pres">
      <dgm:prSet presAssocID="{E0592E9A-DC2E-48DC-9955-8F539701598A}" presName="sibTrans" presStyleCnt="0"/>
      <dgm:spPr/>
    </dgm:pt>
    <dgm:pt modelId="{930AFAE5-73B0-4364-9B30-5FD0FDB9FFAA}" type="pres">
      <dgm:prSet presAssocID="{EB57CE8C-0739-4B0A-B280-BD4CDBDE3C40}" presName="compNode" presStyleCnt="0"/>
      <dgm:spPr/>
    </dgm:pt>
    <dgm:pt modelId="{776A2739-9E84-4376-A596-C45777233A3A}" type="pres">
      <dgm:prSet presAssocID="{EB57CE8C-0739-4B0A-B280-BD4CDBDE3C40}" presName="bgRect" presStyleLbl="bgShp" presStyleIdx="1" presStyleCnt="4"/>
      <dgm:spPr/>
    </dgm:pt>
    <dgm:pt modelId="{B6F12C92-7CE4-43E9-B33E-A2BF740410BE}" type="pres">
      <dgm:prSet presAssocID="{EB57CE8C-0739-4B0A-B280-BD4CDBDE3C4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0F55A5D7-2616-4D67-A352-FDC0EAA81B6C}" type="pres">
      <dgm:prSet presAssocID="{EB57CE8C-0739-4B0A-B280-BD4CDBDE3C40}" presName="spaceRect" presStyleCnt="0"/>
      <dgm:spPr/>
    </dgm:pt>
    <dgm:pt modelId="{3AECC4CF-E884-4C60-8E34-E75CC3407B1C}" type="pres">
      <dgm:prSet presAssocID="{EB57CE8C-0739-4B0A-B280-BD4CDBDE3C40}" presName="parTx" presStyleLbl="revTx" presStyleIdx="1" presStyleCnt="4">
        <dgm:presLayoutVars>
          <dgm:chMax val="0"/>
          <dgm:chPref val="0"/>
        </dgm:presLayoutVars>
      </dgm:prSet>
      <dgm:spPr/>
    </dgm:pt>
    <dgm:pt modelId="{2F866A33-0199-4249-89C4-F81810A87882}" type="pres">
      <dgm:prSet presAssocID="{F876834A-90B3-4F2F-9EB4-213CF4CDF16C}" presName="sibTrans" presStyleCnt="0"/>
      <dgm:spPr/>
    </dgm:pt>
    <dgm:pt modelId="{F7DD89B6-8E00-4B5E-A18E-C6E043118563}" type="pres">
      <dgm:prSet presAssocID="{550A87E4-8FE2-4799-9BC6-682F86B17438}" presName="compNode" presStyleCnt="0"/>
      <dgm:spPr/>
    </dgm:pt>
    <dgm:pt modelId="{A318DB21-A72D-48D1-85E2-A742D421D061}" type="pres">
      <dgm:prSet presAssocID="{550A87E4-8FE2-4799-9BC6-682F86B17438}" presName="bgRect" presStyleLbl="bgShp" presStyleIdx="2" presStyleCnt="4"/>
      <dgm:spPr/>
    </dgm:pt>
    <dgm:pt modelId="{22CE6A65-2426-4DE1-AD86-1F440279BA59}" type="pres">
      <dgm:prSet presAssocID="{550A87E4-8FE2-4799-9BC6-682F86B1743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7CDEF1F9-1ECD-4E7B-9004-8A88FE4F75F4}" type="pres">
      <dgm:prSet presAssocID="{550A87E4-8FE2-4799-9BC6-682F86B17438}" presName="spaceRect" presStyleCnt="0"/>
      <dgm:spPr/>
    </dgm:pt>
    <dgm:pt modelId="{FF4EE374-2251-4E4D-9E9E-563904880F26}" type="pres">
      <dgm:prSet presAssocID="{550A87E4-8FE2-4799-9BC6-682F86B17438}" presName="parTx" presStyleLbl="revTx" presStyleIdx="2" presStyleCnt="4">
        <dgm:presLayoutVars>
          <dgm:chMax val="0"/>
          <dgm:chPref val="0"/>
        </dgm:presLayoutVars>
      </dgm:prSet>
      <dgm:spPr/>
    </dgm:pt>
    <dgm:pt modelId="{1150CE8C-735E-4A76-82BA-0EBE1A7FBCB0}" type="pres">
      <dgm:prSet presAssocID="{97A8A683-4C7A-44C4-A1E3-2691852ABD47}" presName="sibTrans" presStyleCnt="0"/>
      <dgm:spPr/>
    </dgm:pt>
    <dgm:pt modelId="{2C4953CE-877F-438E-8304-A185E45A6BF7}" type="pres">
      <dgm:prSet presAssocID="{BBC13EAA-4773-4974-BDD2-04A14B1030D4}" presName="compNode" presStyleCnt="0"/>
      <dgm:spPr/>
    </dgm:pt>
    <dgm:pt modelId="{423B2711-5058-42C7-B189-8CDB864F71E6}" type="pres">
      <dgm:prSet presAssocID="{BBC13EAA-4773-4974-BDD2-04A14B1030D4}" presName="bgRect" presStyleLbl="bgShp" presStyleIdx="3" presStyleCnt="4"/>
      <dgm:spPr/>
    </dgm:pt>
    <dgm:pt modelId="{7E8F22A1-63B5-4DCA-A939-56182439FAB1}" type="pres">
      <dgm:prSet presAssocID="{BBC13EAA-4773-4974-BDD2-04A14B1030D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ighborhood with solid fill"/>
        </a:ext>
      </dgm:extLst>
    </dgm:pt>
    <dgm:pt modelId="{10AFDDB3-65B7-465C-AC08-8A22E27E8882}" type="pres">
      <dgm:prSet presAssocID="{BBC13EAA-4773-4974-BDD2-04A14B1030D4}" presName="spaceRect" presStyleCnt="0"/>
      <dgm:spPr/>
    </dgm:pt>
    <dgm:pt modelId="{0D8B2B2A-7D80-4815-A221-1521FF81F596}" type="pres">
      <dgm:prSet presAssocID="{BBC13EAA-4773-4974-BDD2-04A14B1030D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7D70D21-906D-411F-819D-9C9D2695A769}" type="presOf" srcId="{550A87E4-8FE2-4799-9BC6-682F86B17438}" destId="{FF4EE374-2251-4E4D-9E9E-563904880F26}" srcOrd="0" destOrd="0" presId="urn:microsoft.com/office/officeart/2018/2/layout/IconVerticalSolidList"/>
    <dgm:cxn modelId="{D5440C2B-E3F8-44B2-912E-0FC80545CB04}" srcId="{AD9B7BCD-4FA6-4C4F-BECF-EC702FCFC666}" destId="{EB57CE8C-0739-4B0A-B280-BD4CDBDE3C40}" srcOrd="1" destOrd="0" parTransId="{2A7F17F0-9BF7-4A5F-B4AF-B2FBEDC0BEBB}" sibTransId="{F876834A-90B3-4F2F-9EB4-213CF4CDF16C}"/>
    <dgm:cxn modelId="{8F48A33D-5392-4FD9-AD5F-E35E04BC46F8}" srcId="{AD9B7BCD-4FA6-4C4F-BECF-EC702FCFC666}" destId="{BBC13EAA-4773-4974-BDD2-04A14B1030D4}" srcOrd="3" destOrd="0" parTransId="{12E23788-EE24-4FBC-8C3A-940C96E6CD82}" sibTransId="{604463DE-560B-4F1A-AC3D-EAAE661CE2B8}"/>
    <dgm:cxn modelId="{B1A5EC70-C00A-4FB7-AE26-03D8CEF6887E}" type="presOf" srcId="{AD9B7BCD-4FA6-4C4F-BECF-EC702FCFC666}" destId="{419B0326-A2C5-49A1-8E23-CDD04BFA592A}" srcOrd="0" destOrd="0" presId="urn:microsoft.com/office/officeart/2018/2/layout/IconVerticalSolidList"/>
    <dgm:cxn modelId="{944F7652-3B04-451E-A7BF-5065B09A4D91}" srcId="{AD9B7BCD-4FA6-4C4F-BECF-EC702FCFC666}" destId="{550A87E4-8FE2-4799-9BC6-682F86B17438}" srcOrd="2" destOrd="0" parTransId="{1927ED79-1B48-4C59-AED0-105C5B061F31}" sibTransId="{97A8A683-4C7A-44C4-A1E3-2691852ABD47}"/>
    <dgm:cxn modelId="{E07A6859-20A4-4DF9-AB03-95CDF50C617A}" srcId="{AD9B7BCD-4FA6-4C4F-BECF-EC702FCFC666}" destId="{492912DA-B4AA-49A2-8963-EE807754DDD4}" srcOrd="0" destOrd="0" parTransId="{F8B985D1-DED6-4152-981A-9FBAFC47E2D5}" sibTransId="{E0592E9A-DC2E-48DC-9955-8F539701598A}"/>
    <dgm:cxn modelId="{FED431C1-2414-415D-BE9D-6936DF402C0C}" type="presOf" srcId="{492912DA-B4AA-49A2-8963-EE807754DDD4}" destId="{945E2038-C441-479B-97FC-FA99F5B6EECA}" srcOrd="0" destOrd="0" presId="urn:microsoft.com/office/officeart/2018/2/layout/IconVerticalSolidList"/>
    <dgm:cxn modelId="{2CA5ADC5-9279-47A5-AC8A-1D41433D302E}" type="presOf" srcId="{BBC13EAA-4773-4974-BDD2-04A14B1030D4}" destId="{0D8B2B2A-7D80-4815-A221-1521FF81F596}" srcOrd="0" destOrd="0" presId="urn:microsoft.com/office/officeart/2018/2/layout/IconVerticalSolidList"/>
    <dgm:cxn modelId="{0B4B56D2-7FB9-4A54-8D1E-E3911A77D4A1}" type="presOf" srcId="{EB57CE8C-0739-4B0A-B280-BD4CDBDE3C40}" destId="{3AECC4CF-E884-4C60-8E34-E75CC3407B1C}" srcOrd="0" destOrd="0" presId="urn:microsoft.com/office/officeart/2018/2/layout/IconVerticalSolidList"/>
    <dgm:cxn modelId="{B937FAE5-DDAA-41E4-975B-2D8934E98A96}" type="presParOf" srcId="{419B0326-A2C5-49A1-8E23-CDD04BFA592A}" destId="{D27DE259-3135-4D87-B79E-AC18A518EEA1}" srcOrd="0" destOrd="0" presId="urn:microsoft.com/office/officeart/2018/2/layout/IconVerticalSolidList"/>
    <dgm:cxn modelId="{8E016A59-B587-4766-9D10-2389F0FFA529}" type="presParOf" srcId="{D27DE259-3135-4D87-B79E-AC18A518EEA1}" destId="{806A04CF-7588-46C3-AEDD-61C67E1F77AC}" srcOrd="0" destOrd="0" presId="urn:microsoft.com/office/officeart/2018/2/layout/IconVerticalSolidList"/>
    <dgm:cxn modelId="{0E74EC51-137B-4976-AF91-B600B3BD9EB1}" type="presParOf" srcId="{D27DE259-3135-4D87-B79E-AC18A518EEA1}" destId="{38583214-25AE-4DCF-A6FC-F803044EC230}" srcOrd="1" destOrd="0" presId="urn:microsoft.com/office/officeart/2018/2/layout/IconVerticalSolidList"/>
    <dgm:cxn modelId="{948CB856-1847-4A80-BD8E-26AE9FBCEBAB}" type="presParOf" srcId="{D27DE259-3135-4D87-B79E-AC18A518EEA1}" destId="{405DCB96-B2B0-444F-BFAE-8987B49881CC}" srcOrd="2" destOrd="0" presId="urn:microsoft.com/office/officeart/2018/2/layout/IconVerticalSolidList"/>
    <dgm:cxn modelId="{0D84C5B1-1EDA-47A2-A5E8-9C236E925E7A}" type="presParOf" srcId="{D27DE259-3135-4D87-B79E-AC18A518EEA1}" destId="{945E2038-C441-479B-97FC-FA99F5B6EECA}" srcOrd="3" destOrd="0" presId="urn:microsoft.com/office/officeart/2018/2/layout/IconVerticalSolidList"/>
    <dgm:cxn modelId="{F53E3DEE-8986-44F3-9525-D1A57B594A59}" type="presParOf" srcId="{419B0326-A2C5-49A1-8E23-CDD04BFA592A}" destId="{F6B3684C-B369-4538-B378-92173CC144B2}" srcOrd="1" destOrd="0" presId="urn:microsoft.com/office/officeart/2018/2/layout/IconVerticalSolidList"/>
    <dgm:cxn modelId="{4C62BFF9-D1B4-4FAA-BE4A-F8B6A2EA852F}" type="presParOf" srcId="{419B0326-A2C5-49A1-8E23-CDD04BFA592A}" destId="{930AFAE5-73B0-4364-9B30-5FD0FDB9FFAA}" srcOrd="2" destOrd="0" presId="urn:microsoft.com/office/officeart/2018/2/layout/IconVerticalSolidList"/>
    <dgm:cxn modelId="{B4800746-12FE-4D8E-89D6-DCC5BBE4CDF3}" type="presParOf" srcId="{930AFAE5-73B0-4364-9B30-5FD0FDB9FFAA}" destId="{776A2739-9E84-4376-A596-C45777233A3A}" srcOrd="0" destOrd="0" presId="urn:microsoft.com/office/officeart/2018/2/layout/IconVerticalSolidList"/>
    <dgm:cxn modelId="{8A0D2D68-F075-42E4-BD66-EBEF9DB8D309}" type="presParOf" srcId="{930AFAE5-73B0-4364-9B30-5FD0FDB9FFAA}" destId="{B6F12C92-7CE4-43E9-B33E-A2BF740410BE}" srcOrd="1" destOrd="0" presId="urn:microsoft.com/office/officeart/2018/2/layout/IconVerticalSolidList"/>
    <dgm:cxn modelId="{68104A4C-57FF-456C-AFF3-0AE3A7BD0646}" type="presParOf" srcId="{930AFAE5-73B0-4364-9B30-5FD0FDB9FFAA}" destId="{0F55A5D7-2616-4D67-A352-FDC0EAA81B6C}" srcOrd="2" destOrd="0" presId="urn:microsoft.com/office/officeart/2018/2/layout/IconVerticalSolidList"/>
    <dgm:cxn modelId="{AA33B339-DE21-47F6-8AB3-2901EBF817D9}" type="presParOf" srcId="{930AFAE5-73B0-4364-9B30-5FD0FDB9FFAA}" destId="{3AECC4CF-E884-4C60-8E34-E75CC3407B1C}" srcOrd="3" destOrd="0" presId="urn:microsoft.com/office/officeart/2018/2/layout/IconVerticalSolidList"/>
    <dgm:cxn modelId="{C17178D3-3331-4948-A6D0-85140CF44E55}" type="presParOf" srcId="{419B0326-A2C5-49A1-8E23-CDD04BFA592A}" destId="{2F866A33-0199-4249-89C4-F81810A87882}" srcOrd="3" destOrd="0" presId="urn:microsoft.com/office/officeart/2018/2/layout/IconVerticalSolidList"/>
    <dgm:cxn modelId="{3F33D6B1-C1A5-4BBB-8D1E-B648D2D119E6}" type="presParOf" srcId="{419B0326-A2C5-49A1-8E23-CDD04BFA592A}" destId="{F7DD89B6-8E00-4B5E-A18E-C6E043118563}" srcOrd="4" destOrd="0" presId="urn:microsoft.com/office/officeart/2018/2/layout/IconVerticalSolidList"/>
    <dgm:cxn modelId="{ACA9E278-432B-41F4-8752-A5E57708D276}" type="presParOf" srcId="{F7DD89B6-8E00-4B5E-A18E-C6E043118563}" destId="{A318DB21-A72D-48D1-85E2-A742D421D061}" srcOrd="0" destOrd="0" presId="urn:microsoft.com/office/officeart/2018/2/layout/IconVerticalSolidList"/>
    <dgm:cxn modelId="{90E70319-914A-4326-8317-DCC68543FA86}" type="presParOf" srcId="{F7DD89B6-8E00-4B5E-A18E-C6E043118563}" destId="{22CE6A65-2426-4DE1-AD86-1F440279BA59}" srcOrd="1" destOrd="0" presId="urn:microsoft.com/office/officeart/2018/2/layout/IconVerticalSolidList"/>
    <dgm:cxn modelId="{0B9D7DA2-F35B-479D-A368-0BED763FB9BB}" type="presParOf" srcId="{F7DD89B6-8E00-4B5E-A18E-C6E043118563}" destId="{7CDEF1F9-1ECD-4E7B-9004-8A88FE4F75F4}" srcOrd="2" destOrd="0" presId="urn:microsoft.com/office/officeart/2018/2/layout/IconVerticalSolidList"/>
    <dgm:cxn modelId="{101AF4AD-E4CF-4427-A55A-2A1CBABD1436}" type="presParOf" srcId="{F7DD89B6-8E00-4B5E-A18E-C6E043118563}" destId="{FF4EE374-2251-4E4D-9E9E-563904880F26}" srcOrd="3" destOrd="0" presId="urn:microsoft.com/office/officeart/2018/2/layout/IconVerticalSolidList"/>
    <dgm:cxn modelId="{9F9EBBF0-4627-4928-BD9E-CB43C1973737}" type="presParOf" srcId="{419B0326-A2C5-49A1-8E23-CDD04BFA592A}" destId="{1150CE8C-735E-4A76-82BA-0EBE1A7FBCB0}" srcOrd="5" destOrd="0" presId="urn:microsoft.com/office/officeart/2018/2/layout/IconVerticalSolidList"/>
    <dgm:cxn modelId="{5FFF16A7-1609-4709-AF22-EF36CBDB1C23}" type="presParOf" srcId="{419B0326-A2C5-49A1-8E23-CDD04BFA592A}" destId="{2C4953CE-877F-438E-8304-A185E45A6BF7}" srcOrd="6" destOrd="0" presId="urn:microsoft.com/office/officeart/2018/2/layout/IconVerticalSolidList"/>
    <dgm:cxn modelId="{5D3DBFEE-0017-4BD5-9DC8-86C4283876FD}" type="presParOf" srcId="{2C4953CE-877F-438E-8304-A185E45A6BF7}" destId="{423B2711-5058-42C7-B189-8CDB864F71E6}" srcOrd="0" destOrd="0" presId="urn:microsoft.com/office/officeart/2018/2/layout/IconVerticalSolidList"/>
    <dgm:cxn modelId="{FF0BDCB8-07AD-4A60-966E-74E6B942B1FE}" type="presParOf" srcId="{2C4953CE-877F-438E-8304-A185E45A6BF7}" destId="{7E8F22A1-63B5-4DCA-A939-56182439FAB1}" srcOrd="1" destOrd="0" presId="urn:microsoft.com/office/officeart/2018/2/layout/IconVerticalSolidList"/>
    <dgm:cxn modelId="{8EE6505E-9B6A-410C-BF43-9B22FF99ACD9}" type="presParOf" srcId="{2C4953CE-877F-438E-8304-A185E45A6BF7}" destId="{10AFDDB3-65B7-465C-AC08-8A22E27E8882}" srcOrd="2" destOrd="0" presId="urn:microsoft.com/office/officeart/2018/2/layout/IconVerticalSolidList"/>
    <dgm:cxn modelId="{2DC7EBEA-8068-46AB-A05E-8BCE100A39C7}" type="presParOf" srcId="{2C4953CE-877F-438E-8304-A185E45A6BF7}" destId="{0D8B2B2A-7D80-4815-A221-1521FF81F59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EEB2A9-FBC2-4C7E-BC1E-A1A432D01268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DB3B785-FFF5-4BEA-BB56-E909B4733E6A}">
      <dgm:prSet/>
      <dgm:spPr/>
      <dgm:t>
        <a:bodyPr/>
        <a:lstStyle/>
        <a:p>
          <a:r>
            <a:rPr lang="en-US" dirty="0">
              <a:solidFill>
                <a:srgbClr val="44546A"/>
              </a:solidFill>
            </a:rPr>
            <a:t>Every club, can significantly increase impact by gaining a greater sense of focus. </a:t>
          </a:r>
        </a:p>
      </dgm:t>
    </dgm:pt>
    <dgm:pt modelId="{971AB5E0-E896-4E36-BE44-81FCF29E7DF6}" type="parTrans" cxnId="{9251D1C4-0CE7-4F38-8491-76AD7127B4E7}">
      <dgm:prSet/>
      <dgm:spPr/>
      <dgm:t>
        <a:bodyPr/>
        <a:lstStyle/>
        <a:p>
          <a:endParaRPr lang="en-US"/>
        </a:p>
      </dgm:t>
    </dgm:pt>
    <dgm:pt modelId="{F446BAA5-B305-453F-8CD1-D0322E4CE0F6}" type="sibTrans" cxnId="{9251D1C4-0CE7-4F38-8491-76AD7127B4E7}">
      <dgm:prSet/>
      <dgm:spPr/>
      <dgm:t>
        <a:bodyPr/>
        <a:lstStyle/>
        <a:p>
          <a:endParaRPr lang="en-US"/>
        </a:p>
      </dgm:t>
    </dgm:pt>
    <dgm:pt modelId="{B7028704-B04B-4761-BC1A-76EA226AA3A9}">
      <dgm:prSet/>
      <dgm:spPr/>
      <dgm:t>
        <a:bodyPr/>
        <a:lstStyle/>
        <a:p>
          <a:r>
            <a:rPr lang="en-US" dirty="0">
              <a:solidFill>
                <a:srgbClr val="44546A"/>
              </a:solidFill>
            </a:rPr>
            <a:t>What will be my club’s legacy? The answer starts with defining and measuring the impact we have on our community.</a:t>
          </a:r>
        </a:p>
      </dgm:t>
    </dgm:pt>
    <dgm:pt modelId="{A1C710C5-0F1B-4841-8A7A-4D27018C431D}" type="parTrans" cxnId="{88C88FEA-D885-4079-9EE0-168498BD2735}">
      <dgm:prSet/>
      <dgm:spPr/>
      <dgm:t>
        <a:bodyPr/>
        <a:lstStyle/>
        <a:p>
          <a:endParaRPr lang="en-US"/>
        </a:p>
      </dgm:t>
    </dgm:pt>
    <dgm:pt modelId="{302D9E58-254B-45F6-93C3-F02748FE8479}" type="sibTrans" cxnId="{88C88FEA-D885-4079-9EE0-168498BD2735}">
      <dgm:prSet/>
      <dgm:spPr/>
      <dgm:t>
        <a:bodyPr/>
        <a:lstStyle/>
        <a:p>
          <a:endParaRPr lang="en-US"/>
        </a:p>
      </dgm:t>
    </dgm:pt>
    <dgm:pt modelId="{FF4EB9F0-C65F-482D-96B6-80330B716FFD}">
      <dgm:prSet custT="1"/>
      <dgm:spPr/>
      <dgm:t>
        <a:bodyPr/>
        <a:lstStyle/>
        <a:p>
          <a:pPr algn="ctr"/>
          <a:r>
            <a:rPr lang="en-US" sz="2800" b="1" dirty="0">
              <a:solidFill>
                <a:srgbClr val="44546A"/>
              </a:solidFill>
            </a:rPr>
            <a:t>What targets will my club commit to for Foundation giving, service projects and Youth Exchange for this Rotary year?</a:t>
          </a:r>
        </a:p>
      </dgm:t>
    </dgm:pt>
    <dgm:pt modelId="{2ECB8602-4BD0-4A2B-8A99-F8E3CC7C35E4}" type="parTrans" cxnId="{818BECC1-1BCE-4DAD-ABC6-91D4CCAC0E01}">
      <dgm:prSet/>
      <dgm:spPr/>
      <dgm:t>
        <a:bodyPr/>
        <a:lstStyle/>
        <a:p>
          <a:endParaRPr lang="en-US"/>
        </a:p>
      </dgm:t>
    </dgm:pt>
    <dgm:pt modelId="{26226251-9672-48CE-A2BA-4AEE47F07A74}" type="sibTrans" cxnId="{818BECC1-1BCE-4DAD-ABC6-91D4CCAC0E01}">
      <dgm:prSet/>
      <dgm:spPr/>
      <dgm:t>
        <a:bodyPr/>
        <a:lstStyle/>
        <a:p>
          <a:endParaRPr lang="en-US"/>
        </a:p>
      </dgm:t>
    </dgm:pt>
    <dgm:pt modelId="{B1899275-C618-49BF-A54A-402D4C697A23}" type="pres">
      <dgm:prSet presAssocID="{4BEEB2A9-FBC2-4C7E-BC1E-A1A432D01268}" presName="vert0" presStyleCnt="0">
        <dgm:presLayoutVars>
          <dgm:dir/>
          <dgm:animOne val="branch"/>
          <dgm:animLvl val="lvl"/>
        </dgm:presLayoutVars>
      </dgm:prSet>
      <dgm:spPr/>
    </dgm:pt>
    <dgm:pt modelId="{31AFEADF-70ED-4373-A180-417758B152B5}" type="pres">
      <dgm:prSet presAssocID="{CDB3B785-FFF5-4BEA-BB56-E909B4733E6A}" presName="thickLine" presStyleLbl="alignNode1" presStyleIdx="0" presStyleCnt="3"/>
      <dgm:spPr/>
    </dgm:pt>
    <dgm:pt modelId="{42D07881-9DDC-49ED-994D-F4B4A6835B42}" type="pres">
      <dgm:prSet presAssocID="{CDB3B785-FFF5-4BEA-BB56-E909B4733E6A}" presName="horz1" presStyleCnt="0"/>
      <dgm:spPr/>
    </dgm:pt>
    <dgm:pt modelId="{D2509B0D-2086-4E20-998C-27D35488DAAF}" type="pres">
      <dgm:prSet presAssocID="{CDB3B785-FFF5-4BEA-BB56-E909B4733E6A}" presName="tx1" presStyleLbl="revTx" presStyleIdx="0" presStyleCnt="3"/>
      <dgm:spPr/>
    </dgm:pt>
    <dgm:pt modelId="{F7E4AD26-D57C-49F1-887C-057A6C78AC37}" type="pres">
      <dgm:prSet presAssocID="{CDB3B785-FFF5-4BEA-BB56-E909B4733E6A}" presName="vert1" presStyleCnt="0"/>
      <dgm:spPr/>
    </dgm:pt>
    <dgm:pt modelId="{7EBEC4C3-E969-4628-A412-6DCE98F96E01}" type="pres">
      <dgm:prSet presAssocID="{B7028704-B04B-4761-BC1A-76EA226AA3A9}" presName="thickLine" presStyleLbl="alignNode1" presStyleIdx="1" presStyleCnt="3"/>
      <dgm:spPr/>
    </dgm:pt>
    <dgm:pt modelId="{EAA44957-BC6D-4001-B532-4AC63B4CA3E1}" type="pres">
      <dgm:prSet presAssocID="{B7028704-B04B-4761-BC1A-76EA226AA3A9}" presName="horz1" presStyleCnt="0"/>
      <dgm:spPr/>
    </dgm:pt>
    <dgm:pt modelId="{81F16852-80F1-4E1E-BB56-D6675BE64A9C}" type="pres">
      <dgm:prSet presAssocID="{B7028704-B04B-4761-BC1A-76EA226AA3A9}" presName="tx1" presStyleLbl="revTx" presStyleIdx="1" presStyleCnt="3"/>
      <dgm:spPr/>
    </dgm:pt>
    <dgm:pt modelId="{352EA2D7-1146-478A-A854-8F6FEB717935}" type="pres">
      <dgm:prSet presAssocID="{B7028704-B04B-4761-BC1A-76EA226AA3A9}" presName="vert1" presStyleCnt="0"/>
      <dgm:spPr/>
    </dgm:pt>
    <dgm:pt modelId="{D14EE170-946E-4CF2-B2BD-4808737E73DE}" type="pres">
      <dgm:prSet presAssocID="{FF4EB9F0-C65F-482D-96B6-80330B716FFD}" presName="thickLine" presStyleLbl="alignNode1" presStyleIdx="2" presStyleCnt="3"/>
      <dgm:spPr/>
    </dgm:pt>
    <dgm:pt modelId="{1882E82B-D4AC-420C-AA82-64EAD888EBCC}" type="pres">
      <dgm:prSet presAssocID="{FF4EB9F0-C65F-482D-96B6-80330B716FFD}" presName="horz1" presStyleCnt="0"/>
      <dgm:spPr/>
    </dgm:pt>
    <dgm:pt modelId="{20F9FE49-2AB4-4A3E-B14C-255CEA2F6FB1}" type="pres">
      <dgm:prSet presAssocID="{FF4EB9F0-C65F-482D-96B6-80330B716FFD}" presName="tx1" presStyleLbl="revTx" presStyleIdx="2" presStyleCnt="3"/>
      <dgm:spPr/>
    </dgm:pt>
    <dgm:pt modelId="{05864A23-A370-4F6C-952B-99E211ADAB84}" type="pres">
      <dgm:prSet presAssocID="{FF4EB9F0-C65F-482D-96B6-80330B716FFD}" presName="vert1" presStyleCnt="0"/>
      <dgm:spPr/>
    </dgm:pt>
  </dgm:ptLst>
  <dgm:cxnLst>
    <dgm:cxn modelId="{54B6E599-2AB5-4C1E-B162-79134BD534FC}" type="presOf" srcId="{B7028704-B04B-4761-BC1A-76EA226AA3A9}" destId="{81F16852-80F1-4E1E-BB56-D6675BE64A9C}" srcOrd="0" destOrd="0" presId="urn:microsoft.com/office/officeart/2008/layout/LinedList"/>
    <dgm:cxn modelId="{2E19459A-09AD-4B73-A24C-6575A326FAAB}" type="presOf" srcId="{FF4EB9F0-C65F-482D-96B6-80330B716FFD}" destId="{20F9FE49-2AB4-4A3E-B14C-255CEA2F6FB1}" srcOrd="0" destOrd="0" presId="urn:microsoft.com/office/officeart/2008/layout/LinedList"/>
    <dgm:cxn modelId="{362FF09E-7FD5-474F-804D-1DDBEEB53633}" type="presOf" srcId="{4BEEB2A9-FBC2-4C7E-BC1E-A1A432D01268}" destId="{B1899275-C618-49BF-A54A-402D4C697A23}" srcOrd="0" destOrd="0" presId="urn:microsoft.com/office/officeart/2008/layout/LinedList"/>
    <dgm:cxn modelId="{818BECC1-1BCE-4DAD-ABC6-91D4CCAC0E01}" srcId="{4BEEB2A9-FBC2-4C7E-BC1E-A1A432D01268}" destId="{FF4EB9F0-C65F-482D-96B6-80330B716FFD}" srcOrd="2" destOrd="0" parTransId="{2ECB8602-4BD0-4A2B-8A99-F8E3CC7C35E4}" sibTransId="{26226251-9672-48CE-A2BA-4AEE47F07A74}"/>
    <dgm:cxn modelId="{9251D1C4-0CE7-4F38-8491-76AD7127B4E7}" srcId="{4BEEB2A9-FBC2-4C7E-BC1E-A1A432D01268}" destId="{CDB3B785-FFF5-4BEA-BB56-E909B4733E6A}" srcOrd="0" destOrd="0" parTransId="{971AB5E0-E896-4E36-BE44-81FCF29E7DF6}" sibTransId="{F446BAA5-B305-453F-8CD1-D0322E4CE0F6}"/>
    <dgm:cxn modelId="{88C88FEA-D885-4079-9EE0-168498BD2735}" srcId="{4BEEB2A9-FBC2-4C7E-BC1E-A1A432D01268}" destId="{B7028704-B04B-4761-BC1A-76EA226AA3A9}" srcOrd="1" destOrd="0" parTransId="{A1C710C5-0F1B-4841-8A7A-4D27018C431D}" sibTransId="{302D9E58-254B-45F6-93C3-F02748FE8479}"/>
    <dgm:cxn modelId="{38BDF0F5-45F4-4325-8DC7-6E3BF3198BBE}" type="presOf" srcId="{CDB3B785-FFF5-4BEA-BB56-E909B4733E6A}" destId="{D2509B0D-2086-4E20-998C-27D35488DAAF}" srcOrd="0" destOrd="0" presId="urn:microsoft.com/office/officeart/2008/layout/LinedList"/>
    <dgm:cxn modelId="{823DA974-F8D0-40F2-A7D1-A471CF0DAB0F}" type="presParOf" srcId="{B1899275-C618-49BF-A54A-402D4C697A23}" destId="{31AFEADF-70ED-4373-A180-417758B152B5}" srcOrd="0" destOrd="0" presId="urn:microsoft.com/office/officeart/2008/layout/LinedList"/>
    <dgm:cxn modelId="{E26EDA9B-6DFC-4BB3-A830-74244A668543}" type="presParOf" srcId="{B1899275-C618-49BF-A54A-402D4C697A23}" destId="{42D07881-9DDC-49ED-994D-F4B4A6835B42}" srcOrd="1" destOrd="0" presId="urn:microsoft.com/office/officeart/2008/layout/LinedList"/>
    <dgm:cxn modelId="{B1033C26-D648-4B5F-8BEE-5A2AECE03BF7}" type="presParOf" srcId="{42D07881-9DDC-49ED-994D-F4B4A6835B42}" destId="{D2509B0D-2086-4E20-998C-27D35488DAAF}" srcOrd="0" destOrd="0" presId="urn:microsoft.com/office/officeart/2008/layout/LinedList"/>
    <dgm:cxn modelId="{EBF9119C-9095-4CD2-A302-95B7838AD486}" type="presParOf" srcId="{42D07881-9DDC-49ED-994D-F4B4A6835B42}" destId="{F7E4AD26-D57C-49F1-887C-057A6C78AC37}" srcOrd="1" destOrd="0" presId="urn:microsoft.com/office/officeart/2008/layout/LinedList"/>
    <dgm:cxn modelId="{2DBED29E-741B-455A-8FDC-039F26BC9F9E}" type="presParOf" srcId="{B1899275-C618-49BF-A54A-402D4C697A23}" destId="{7EBEC4C3-E969-4628-A412-6DCE98F96E01}" srcOrd="2" destOrd="0" presId="urn:microsoft.com/office/officeart/2008/layout/LinedList"/>
    <dgm:cxn modelId="{9ECCC00B-693C-4E60-A4CA-FB2B45EF539C}" type="presParOf" srcId="{B1899275-C618-49BF-A54A-402D4C697A23}" destId="{EAA44957-BC6D-4001-B532-4AC63B4CA3E1}" srcOrd="3" destOrd="0" presId="urn:microsoft.com/office/officeart/2008/layout/LinedList"/>
    <dgm:cxn modelId="{FDA7E891-B5F8-4A25-9D2C-B07717F1644B}" type="presParOf" srcId="{EAA44957-BC6D-4001-B532-4AC63B4CA3E1}" destId="{81F16852-80F1-4E1E-BB56-D6675BE64A9C}" srcOrd="0" destOrd="0" presId="urn:microsoft.com/office/officeart/2008/layout/LinedList"/>
    <dgm:cxn modelId="{D4B656C0-F662-40F3-BA00-BE932616A971}" type="presParOf" srcId="{EAA44957-BC6D-4001-B532-4AC63B4CA3E1}" destId="{352EA2D7-1146-478A-A854-8F6FEB717935}" srcOrd="1" destOrd="0" presId="urn:microsoft.com/office/officeart/2008/layout/LinedList"/>
    <dgm:cxn modelId="{D41253F2-55E3-4A7D-BC56-ED1B2CAD5FFE}" type="presParOf" srcId="{B1899275-C618-49BF-A54A-402D4C697A23}" destId="{D14EE170-946E-4CF2-B2BD-4808737E73DE}" srcOrd="4" destOrd="0" presId="urn:microsoft.com/office/officeart/2008/layout/LinedList"/>
    <dgm:cxn modelId="{747A4EAA-0BA0-40B3-A126-AC5CD68434DA}" type="presParOf" srcId="{B1899275-C618-49BF-A54A-402D4C697A23}" destId="{1882E82B-D4AC-420C-AA82-64EAD888EBCC}" srcOrd="5" destOrd="0" presId="urn:microsoft.com/office/officeart/2008/layout/LinedList"/>
    <dgm:cxn modelId="{BF9B4041-289C-4071-8814-CAE2572EB397}" type="presParOf" srcId="{1882E82B-D4AC-420C-AA82-64EAD888EBCC}" destId="{20F9FE49-2AB4-4A3E-B14C-255CEA2F6FB1}" srcOrd="0" destOrd="0" presId="urn:microsoft.com/office/officeart/2008/layout/LinedList"/>
    <dgm:cxn modelId="{3C59888C-75DC-40AB-8D14-AEA99215FD0E}" type="presParOf" srcId="{1882E82B-D4AC-420C-AA82-64EAD888EBCC}" destId="{05864A23-A370-4F6C-952B-99E211ADAB8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9DE041-D1DD-4B67-A2B0-EAA967632F18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19C824A-7E28-4C8F-A568-B64C2276D777}">
      <dgm:prSet/>
      <dgm:spPr/>
      <dgm:t>
        <a:bodyPr/>
        <a:lstStyle/>
        <a:p>
          <a:r>
            <a:rPr lang="en-US" dirty="0">
              <a:solidFill>
                <a:srgbClr val="44546A"/>
              </a:solidFill>
            </a:rPr>
            <a:t>People around the world know about Rotary. A survey in 15 countries showed that we’re among the top three social service organizations in the world in terms of awareness. </a:t>
          </a:r>
        </a:p>
      </dgm:t>
    </dgm:pt>
    <dgm:pt modelId="{D9C20C0F-E0FE-46F0-84C6-ACCF247FAEE6}" type="parTrans" cxnId="{9CC88945-F9DF-474A-8E64-174111E47B37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C579BECB-140D-4918-AC35-54AE5EA2B63C}" type="sibTrans" cxnId="{9CC88945-F9DF-474A-8E64-174111E47B37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DB31DA81-4129-4A69-91C1-437C11798D7C}">
      <dgm:prSet/>
      <dgm:spPr/>
      <dgm:t>
        <a:bodyPr/>
        <a:lstStyle/>
        <a:p>
          <a:r>
            <a:rPr lang="en-US">
              <a:solidFill>
                <a:srgbClr val="44546A"/>
              </a:solidFill>
            </a:rPr>
            <a:t>But only 35% of respondents saw Rotary as an organization for people like them. And just 25% of people surveyed said they knew someone in Rotary</a:t>
          </a:r>
        </a:p>
      </dgm:t>
    </dgm:pt>
    <dgm:pt modelId="{060717C1-DF12-47C6-8F25-F77504B660E0}" type="parTrans" cxnId="{6A2595C0-DD6E-45F0-A240-4102C58FC60D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2AF8DED2-EC17-4450-9EFB-8D22CB1212AE}" type="sibTrans" cxnId="{6A2595C0-DD6E-45F0-A240-4102C58FC60D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DA980584-4EA5-4E2E-8A65-D9A5416CDFD2}">
      <dgm:prSet/>
      <dgm:spPr/>
      <dgm:t>
        <a:bodyPr/>
        <a:lstStyle/>
        <a:p>
          <a:r>
            <a:rPr lang="en-US">
              <a:solidFill>
                <a:srgbClr val="44546A"/>
              </a:solidFill>
            </a:rPr>
            <a:t>There are many ways people connect. Let’s look around our community and think about who the leaders are — keeping in mind that there are many different ways to be a leader. </a:t>
          </a:r>
        </a:p>
      </dgm:t>
    </dgm:pt>
    <dgm:pt modelId="{EAAB05E1-491C-4BD1-98DB-71EBB4BB7549}" type="parTrans" cxnId="{DC8FF038-5DC1-4E71-9118-2126AD764F38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652A1DC6-2BC1-4F51-B4BE-4245404FE6F3}" type="sibTrans" cxnId="{DC8FF038-5DC1-4E71-9118-2126AD764F38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267F8523-EAFD-4B4A-B139-BA8267B2EED9}">
      <dgm:prSet custT="1"/>
      <dgm:spPr/>
      <dgm:t>
        <a:bodyPr/>
        <a:lstStyle/>
        <a:p>
          <a:pPr algn="ctr"/>
          <a:r>
            <a:rPr lang="en-US" sz="2400" b="1" dirty="0">
              <a:solidFill>
                <a:srgbClr val="44546A"/>
              </a:solidFill>
            </a:rPr>
            <a:t>What measurable goals will our club set this Rotary year to expand its reach through membership, youth programs and media visibility?</a:t>
          </a:r>
        </a:p>
      </dgm:t>
    </dgm:pt>
    <dgm:pt modelId="{A0C1A759-603A-41A5-816E-09D1FE95954D}" type="parTrans" cxnId="{2EBB059B-8173-434E-8BE0-820CDE4A7CA2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AB5ABB99-2D28-46E2-8AFB-E3871DCEA337}" type="sibTrans" cxnId="{2EBB059B-8173-434E-8BE0-820CDE4A7CA2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FAA2B2B1-ECFD-4E06-83EE-65E29A539C12}" type="pres">
      <dgm:prSet presAssocID="{5F9DE041-D1DD-4B67-A2B0-EAA967632F18}" presName="vert0" presStyleCnt="0">
        <dgm:presLayoutVars>
          <dgm:dir/>
          <dgm:animOne val="branch"/>
          <dgm:animLvl val="lvl"/>
        </dgm:presLayoutVars>
      </dgm:prSet>
      <dgm:spPr/>
    </dgm:pt>
    <dgm:pt modelId="{77C38BC8-9140-48D5-BE37-AFAC1BBFA2E6}" type="pres">
      <dgm:prSet presAssocID="{919C824A-7E28-4C8F-A568-B64C2276D777}" presName="thickLine" presStyleLbl="alignNode1" presStyleIdx="0" presStyleCnt="4"/>
      <dgm:spPr/>
    </dgm:pt>
    <dgm:pt modelId="{7E3C15F2-9101-4A5F-93A9-A8CE3464E3E9}" type="pres">
      <dgm:prSet presAssocID="{919C824A-7E28-4C8F-A568-B64C2276D777}" presName="horz1" presStyleCnt="0"/>
      <dgm:spPr/>
    </dgm:pt>
    <dgm:pt modelId="{E525E860-7D2C-4B82-9DE8-B43D8BF9BFD6}" type="pres">
      <dgm:prSet presAssocID="{919C824A-7E28-4C8F-A568-B64C2276D777}" presName="tx1" presStyleLbl="revTx" presStyleIdx="0" presStyleCnt="4"/>
      <dgm:spPr/>
    </dgm:pt>
    <dgm:pt modelId="{94235D9F-9C8F-4343-BE9B-881714B88F1E}" type="pres">
      <dgm:prSet presAssocID="{919C824A-7E28-4C8F-A568-B64C2276D777}" presName="vert1" presStyleCnt="0"/>
      <dgm:spPr/>
    </dgm:pt>
    <dgm:pt modelId="{78DCD185-63E9-4582-97ED-16F9A826F62E}" type="pres">
      <dgm:prSet presAssocID="{DB31DA81-4129-4A69-91C1-437C11798D7C}" presName="thickLine" presStyleLbl="alignNode1" presStyleIdx="1" presStyleCnt="4"/>
      <dgm:spPr/>
    </dgm:pt>
    <dgm:pt modelId="{FD9232F6-1348-4B6E-B45B-DA12B1C00148}" type="pres">
      <dgm:prSet presAssocID="{DB31DA81-4129-4A69-91C1-437C11798D7C}" presName="horz1" presStyleCnt="0"/>
      <dgm:spPr/>
    </dgm:pt>
    <dgm:pt modelId="{3D2F7603-AA00-414E-89E6-DA6453B47D5E}" type="pres">
      <dgm:prSet presAssocID="{DB31DA81-4129-4A69-91C1-437C11798D7C}" presName="tx1" presStyleLbl="revTx" presStyleIdx="1" presStyleCnt="4"/>
      <dgm:spPr/>
    </dgm:pt>
    <dgm:pt modelId="{D5DBBAAD-6CD1-42E2-B7A2-BE8D99482075}" type="pres">
      <dgm:prSet presAssocID="{DB31DA81-4129-4A69-91C1-437C11798D7C}" presName="vert1" presStyleCnt="0"/>
      <dgm:spPr/>
    </dgm:pt>
    <dgm:pt modelId="{EF3698F8-6A0A-41D4-A6D6-5AAE6E940CA2}" type="pres">
      <dgm:prSet presAssocID="{DA980584-4EA5-4E2E-8A65-D9A5416CDFD2}" presName="thickLine" presStyleLbl="alignNode1" presStyleIdx="2" presStyleCnt="4"/>
      <dgm:spPr/>
    </dgm:pt>
    <dgm:pt modelId="{10B335D1-F9FC-46F8-B90B-0E7B0199F2BB}" type="pres">
      <dgm:prSet presAssocID="{DA980584-4EA5-4E2E-8A65-D9A5416CDFD2}" presName="horz1" presStyleCnt="0"/>
      <dgm:spPr/>
    </dgm:pt>
    <dgm:pt modelId="{59DBA88C-92C2-4E97-AE4C-F5DA7B64653B}" type="pres">
      <dgm:prSet presAssocID="{DA980584-4EA5-4E2E-8A65-D9A5416CDFD2}" presName="tx1" presStyleLbl="revTx" presStyleIdx="2" presStyleCnt="4"/>
      <dgm:spPr/>
    </dgm:pt>
    <dgm:pt modelId="{6F828F17-3EBB-4CA0-A485-00EBB31231AB}" type="pres">
      <dgm:prSet presAssocID="{DA980584-4EA5-4E2E-8A65-D9A5416CDFD2}" presName="vert1" presStyleCnt="0"/>
      <dgm:spPr/>
    </dgm:pt>
    <dgm:pt modelId="{10C40590-CFF1-49CB-9456-E16E962AA215}" type="pres">
      <dgm:prSet presAssocID="{267F8523-EAFD-4B4A-B139-BA8267B2EED9}" presName="thickLine" presStyleLbl="alignNode1" presStyleIdx="3" presStyleCnt="4"/>
      <dgm:spPr/>
    </dgm:pt>
    <dgm:pt modelId="{D070CF72-5F7A-4998-8D32-9FFBF3839083}" type="pres">
      <dgm:prSet presAssocID="{267F8523-EAFD-4B4A-B139-BA8267B2EED9}" presName="horz1" presStyleCnt="0"/>
      <dgm:spPr/>
    </dgm:pt>
    <dgm:pt modelId="{ECB6E632-18CE-4A56-B47A-A5E4D4ABF1E7}" type="pres">
      <dgm:prSet presAssocID="{267F8523-EAFD-4B4A-B139-BA8267B2EED9}" presName="tx1" presStyleLbl="revTx" presStyleIdx="3" presStyleCnt="4" custScaleY="111061"/>
      <dgm:spPr/>
    </dgm:pt>
    <dgm:pt modelId="{12BBE03D-893E-4EB6-9DCD-C6175CB3BBEB}" type="pres">
      <dgm:prSet presAssocID="{267F8523-EAFD-4B4A-B139-BA8267B2EED9}" presName="vert1" presStyleCnt="0"/>
      <dgm:spPr/>
    </dgm:pt>
  </dgm:ptLst>
  <dgm:cxnLst>
    <dgm:cxn modelId="{4A7F2329-082B-4EDF-9C82-9679D854DFC3}" type="presOf" srcId="{919C824A-7E28-4C8F-A568-B64C2276D777}" destId="{E525E860-7D2C-4B82-9DE8-B43D8BF9BFD6}" srcOrd="0" destOrd="0" presId="urn:microsoft.com/office/officeart/2008/layout/LinedList"/>
    <dgm:cxn modelId="{C954EE30-0E57-4B27-ACE1-0BA1B238A083}" type="presOf" srcId="{DB31DA81-4129-4A69-91C1-437C11798D7C}" destId="{3D2F7603-AA00-414E-89E6-DA6453B47D5E}" srcOrd="0" destOrd="0" presId="urn:microsoft.com/office/officeart/2008/layout/LinedList"/>
    <dgm:cxn modelId="{DC8FF038-5DC1-4E71-9118-2126AD764F38}" srcId="{5F9DE041-D1DD-4B67-A2B0-EAA967632F18}" destId="{DA980584-4EA5-4E2E-8A65-D9A5416CDFD2}" srcOrd="2" destOrd="0" parTransId="{EAAB05E1-491C-4BD1-98DB-71EBB4BB7549}" sibTransId="{652A1DC6-2BC1-4F51-B4BE-4245404FE6F3}"/>
    <dgm:cxn modelId="{F5EF8C5E-5EF1-4EFB-80B3-0CE2054E1D47}" type="presOf" srcId="{DA980584-4EA5-4E2E-8A65-D9A5416CDFD2}" destId="{59DBA88C-92C2-4E97-AE4C-F5DA7B64653B}" srcOrd="0" destOrd="0" presId="urn:microsoft.com/office/officeart/2008/layout/LinedList"/>
    <dgm:cxn modelId="{9CC88945-F9DF-474A-8E64-174111E47B37}" srcId="{5F9DE041-D1DD-4B67-A2B0-EAA967632F18}" destId="{919C824A-7E28-4C8F-A568-B64C2276D777}" srcOrd="0" destOrd="0" parTransId="{D9C20C0F-E0FE-46F0-84C6-ACCF247FAEE6}" sibTransId="{C579BECB-140D-4918-AC35-54AE5EA2B63C}"/>
    <dgm:cxn modelId="{F6546F7F-826D-4E27-84A0-FDF0269382E4}" type="presOf" srcId="{267F8523-EAFD-4B4A-B139-BA8267B2EED9}" destId="{ECB6E632-18CE-4A56-B47A-A5E4D4ABF1E7}" srcOrd="0" destOrd="0" presId="urn:microsoft.com/office/officeart/2008/layout/LinedList"/>
    <dgm:cxn modelId="{7DCC3096-FA76-44B1-BEDE-ECB2E21F1D90}" type="presOf" srcId="{5F9DE041-D1DD-4B67-A2B0-EAA967632F18}" destId="{FAA2B2B1-ECFD-4E06-83EE-65E29A539C12}" srcOrd="0" destOrd="0" presId="urn:microsoft.com/office/officeart/2008/layout/LinedList"/>
    <dgm:cxn modelId="{2EBB059B-8173-434E-8BE0-820CDE4A7CA2}" srcId="{5F9DE041-D1DD-4B67-A2B0-EAA967632F18}" destId="{267F8523-EAFD-4B4A-B139-BA8267B2EED9}" srcOrd="3" destOrd="0" parTransId="{A0C1A759-603A-41A5-816E-09D1FE95954D}" sibTransId="{AB5ABB99-2D28-46E2-8AFB-E3871DCEA337}"/>
    <dgm:cxn modelId="{6A2595C0-DD6E-45F0-A240-4102C58FC60D}" srcId="{5F9DE041-D1DD-4B67-A2B0-EAA967632F18}" destId="{DB31DA81-4129-4A69-91C1-437C11798D7C}" srcOrd="1" destOrd="0" parTransId="{060717C1-DF12-47C6-8F25-F77504B660E0}" sibTransId="{2AF8DED2-EC17-4450-9EFB-8D22CB1212AE}"/>
    <dgm:cxn modelId="{F827CAE5-F447-4238-B2B7-F557A1FE7664}" type="presParOf" srcId="{FAA2B2B1-ECFD-4E06-83EE-65E29A539C12}" destId="{77C38BC8-9140-48D5-BE37-AFAC1BBFA2E6}" srcOrd="0" destOrd="0" presId="urn:microsoft.com/office/officeart/2008/layout/LinedList"/>
    <dgm:cxn modelId="{9819BF1A-36B4-4C8B-811E-35E880D0FA89}" type="presParOf" srcId="{FAA2B2B1-ECFD-4E06-83EE-65E29A539C12}" destId="{7E3C15F2-9101-4A5F-93A9-A8CE3464E3E9}" srcOrd="1" destOrd="0" presId="urn:microsoft.com/office/officeart/2008/layout/LinedList"/>
    <dgm:cxn modelId="{BD056D96-8B95-49DB-BAC3-020DA35E580D}" type="presParOf" srcId="{7E3C15F2-9101-4A5F-93A9-A8CE3464E3E9}" destId="{E525E860-7D2C-4B82-9DE8-B43D8BF9BFD6}" srcOrd="0" destOrd="0" presId="urn:microsoft.com/office/officeart/2008/layout/LinedList"/>
    <dgm:cxn modelId="{50C0C4B5-5656-4A6A-82A6-20186B500555}" type="presParOf" srcId="{7E3C15F2-9101-4A5F-93A9-A8CE3464E3E9}" destId="{94235D9F-9C8F-4343-BE9B-881714B88F1E}" srcOrd="1" destOrd="0" presId="urn:microsoft.com/office/officeart/2008/layout/LinedList"/>
    <dgm:cxn modelId="{7BD97BE8-1EFF-42EE-85FC-F8CBF713DFD4}" type="presParOf" srcId="{FAA2B2B1-ECFD-4E06-83EE-65E29A539C12}" destId="{78DCD185-63E9-4582-97ED-16F9A826F62E}" srcOrd="2" destOrd="0" presId="urn:microsoft.com/office/officeart/2008/layout/LinedList"/>
    <dgm:cxn modelId="{4BFACFDF-DD53-4C5A-A312-9F46C68E960C}" type="presParOf" srcId="{FAA2B2B1-ECFD-4E06-83EE-65E29A539C12}" destId="{FD9232F6-1348-4B6E-B45B-DA12B1C00148}" srcOrd="3" destOrd="0" presId="urn:microsoft.com/office/officeart/2008/layout/LinedList"/>
    <dgm:cxn modelId="{244F4FCD-C178-4EEA-93ED-1C46A8913D27}" type="presParOf" srcId="{FD9232F6-1348-4B6E-B45B-DA12B1C00148}" destId="{3D2F7603-AA00-414E-89E6-DA6453B47D5E}" srcOrd="0" destOrd="0" presId="urn:microsoft.com/office/officeart/2008/layout/LinedList"/>
    <dgm:cxn modelId="{24772F5B-DBEE-46B9-9281-D76E5D3A0518}" type="presParOf" srcId="{FD9232F6-1348-4B6E-B45B-DA12B1C00148}" destId="{D5DBBAAD-6CD1-42E2-B7A2-BE8D99482075}" srcOrd="1" destOrd="0" presId="urn:microsoft.com/office/officeart/2008/layout/LinedList"/>
    <dgm:cxn modelId="{284C6F5B-2466-4E5E-868C-CBA584EA06EA}" type="presParOf" srcId="{FAA2B2B1-ECFD-4E06-83EE-65E29A539C12}" destId="{EF3698F8-6A0A-41D4-A6D6-5AAE6E940CA2}" srcOrd="4" destOrd="0" presId="urn:microsoft.com/office/officeart/2008/layout/LinedList"/>
    <dgm:cxn modelId="{46F716CA-2874-46F1-A7B5-50123287F5A5}" type="presParOf" srcId="{FAA2B2B1-ECFD-4E06-83EE-65E29A539C12}" destId="{10B335D1-F9FC-46F8-B90B-0E7B0199F2BB}" srcOrd="5" destOrd="0" presId="urn:microsoft.com/office/officeart/2008/layout/LinedList"/>
    <dgm:cxn modelId="{2FFB3542-F4F2-491E-B305-CBF49C0D0230}" type="presParOf" srcId="{10B335D1-F9FC-46F8-B90B-0E7B0199F2BB}" destId="{59DBA88C-92C2-4E97-AE4C-F5DA7B64653B}" srcOrd="0" destOrd="0" presId="urn:microsoft.com/office/officeart/2008/layout/LinedList"/>
    <dgm:cxn modelId="{CBF71316-F424-4550-AF2B-55C4FBF0386F}" type="presParOf" srcId="{10B335D1-F9FC-46F8-B90B-0E7B0199F2BB}" destId="{6F828F17-3EBB-4CA0-A485-00EBB31231AB}" srcOrd="1" destOrd="0" presId="urn:microsoft.com/office/officeart/2008/layout/LinedList"/>
    <dgm:cxn modelId="{3AD4A433-A6DB-4812-A1EB-0794E0A19822}" type="presParOf" srcId="{FAA2B2B1-ECFD-4E06-83EE-65E29A539C12}" destId="{10C40590-CFF1-49CB-9456-E16E962AA215}" srcOrd="6" destOrd="0" presId="urn:microsoft.com/office/officeart/2008/layout/LinedList"/>
    <dgm:cxn modelId="{A99CCC04-D98C-4CE8-A78E-68291BD50538}" type="presParOf" srcId="{FAA2B2B1-ECFD-4E06-83EE-65E29A539C12}" destId="{D070CF72-5F7A-4998-8D32-9FFBF3839083}" srcOrd="7" destOrd="0" presId="urn:microsoft.com/office/officeart/2008/layout/LinedList"/>
    <dgm:cxn modelId="{DE0735E4-ABC2-4AB9-9465-5C2C229BF847}" type="presParOf" srcId="{D070CF72-5F7A-4998-8D32-9FFBF3839083}" destId="{ECB6E632-18CE-4A56-B47A-A5E4D4ABF1E7}" srcOrd="0" destOrd="0" presId="urn:microsoft.com/office/officeart/2008/layout/LinedList"/>
    <dgm:cxn modelId="{0C5DC42B-B9D4-4BBB-89DE-E659A7D60C6B}" type="presParOf" srcId="{D070CF72-5F7A-4998-8D32-9FFBF3839083}" destId="{12BBE03D-893E-4EB6-9DCD-C6175CB3BBE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1CDF0E-3008-41AD-8BC8-2A70BCCA380A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72927A46-3B8C-4F57-B42B-FDDE871186E8}">
      <dgm:prSet/>
      <dgm:spPr/>
      <dgm:t>
        <a:bodyPr/>
        <a:lstStyle/>
        <a:p>
          <a:r>
            <a:rPr lang="en-US">
              <a:solidFill>
                <a:srgbClr val="44546A"/>
              </a:solidFill>
            </a:rPr>
            <a:t>Enhancing participant engagement means that whenever someone engages with Rotary — through a club, a program, or even an event — they have an experience that exceeds their expectations. </a:t>
          </a:r>
        </a:p>
      </dgm:t>
    </dgm:pt>
    <dgm:pt modelId="{0880C1C1-426F-4174-90E1-5B61A30D72BC}" type="parTrans" cxnId="{923BF78D-6AB1-438A-97BF-0E50D9CD9BE7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5256826C-DC65-40EB-92CE-715D4E3FF457}" type="sibTrans" cxnId="{923BF78D-6AB1-438A-97BF-0E50D9CD9BE7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B37F7728-99A8-4405-BB69-808E100E2BBB}">
      <dgm:prSet/>
      <dgm:spPr/>
      <dgm:t>
        <a:bodyPr/>
        <a:lstStyle/>
        <a:p>
          <a:r>
            <a:rPr lang="en-US">
              <a:solidFill>
                <a:srgbClr val="44546A"/>
              </a:solidFill>
            </a:rPr>
            <a:t>It also means that once someone is on the Rotary path, it’s as exciting, fulfilling, and meaningful in decade five as on day one.</a:t>
          </a:r>
        </a:p>
      </dgm:t>
    </dgm:pt>
    <dgm:pt modelId="{3B4CFDAA-2BA7-4078-A215-294C91248B31}" type="parTrans" cxnId="{640B2E6F-EA46-4C60-B130-87360ADA16DF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5B71BC67-3F3E-45D1-A5ED-7AEF67C82B0E}" type="sibTrans" cxnId="{640B2E6F-EA46-4C60-B130-87360ADA16DF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95C07271-7520-4247-B84A-A000726A4371}">
      <dgm:prSet custT="1"/>
      <dgm:spPr/>
      <dgm:t>
        <a:bodyPr/>
        <a:lstStyle/>
        <a:p>
          <a:pPr algn="ctr"/>
          <a:r>
            <a:rPr lang="en-US" sz="2800" b="1" dirty="0">
              <a:solidFill>
                <a:srgbClr val="44546A"/>
              </a:solidFill>
            </a:rPr>
            <a:t>How can my club enhance engagement of our members &amp; attract new members? How will we know that members are more engaged?</a:t>
          </a:r>
        </a:p>
      </dgm:t>
    </dgm:pt>
    <dgm:pt modelId="{8CC9DBC1-5E4B-409B-8764-1E9888B7DEF8}" type="parTrans" cxnId="{5C6B7F0B-A10F-4B47-A2E0-902EF911C26D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60444E03-19C8-4638-BF62-4C1991DFC4A9}" type="sibTrans" cxnId="{5C6B7F0B-A10F-4B47-A2E0-902EF911C26D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18717E1F-E6BE-4CA6-A56A-7437E39F4838}" type="pres">
      <dgm:prSet presAssocID="{F41CDF0E-3008-41AD-8BC8-2A70BCCA380A}" presName="vert0" presStyleCnt="0">
        <dgm:presLayoutVars>
          <dgm:dir/>
          <dgm:animOne val="branch"/>
          <dgm:animLvl val="lvl"/>
        </dgm:presLayoutVars>
      </dgm:prSet>
      <dgm:spPr/>
    </dgm:pt>
    <dgm:pt modelId="{B3C1A118-8F60-4429-AEFB-B47600730D22}" type="pres">
      <dgm:prSet presAssocID="{72927A46-3B8C-4F57-B42B-FDDE871186E8}" presName="thickLine" presStyleLbl="alignNode1" presStyleIdx="0" presStyleCnt="3"/>
      <dgm:spPr/>
    </dgm:pt>
    <dgm:pt modelId="{2F400C83-8624-4BB7-B6C3-D4E01FB7BBFD}" type="pres">
      <dgm:prSet presAssocID="{72927A46-3B8C-4F57-B42B-FDDE871186E8}" presName="horz1" presStyleCnt="0"/>
      <dgm:spPr/>
    </dgm:pt>
    <dgm:pt modelId="{AFDCB6D0-0482-44B2-8ABD-813048E9B097}" type="pres">
      <dgm:prSet presAssocID="{72927A46-3B8C-4F57-B42B-FDDE871186E8}" presName="tx1" presStyleLbl="revTx" presStyleIdx="0" presStyleCnt="3"/>
      <dgm:spPr/>
    </dgm:pt>
    <dgm:pt modelId="{B3E55600-C96F-4C99-827A-1811C14A1012}" type="pres">
      <dgm:prSet presAssocID="{72927A46-3B8C-4F57-B42B-FDDE871186E8}" presName="vert1" presStyleCnt="0"/>
      <dgm:spPr/>
    </dgm:pt>
    <dgm:pt modelId="{08E05136-5C2C-43C5-BB6A-971CAFBF3F02}" type="pres">
      <dgm:prSet presAssocID="{B37F7728-99A8-4405-BB69-808E100E2BBB}" presName="thickLine" presStyleLbl="alignNode1" presStyleIdx="1" presStyleCnt="3"/>
      <dgm:spPr/>
    </dgm:pt>
    <dgm:pt modelId="{0ECFF3FB-554A-4A64-A79E-46E24A0542E5}" type="pres">
      <dgm:prSet presAssocID="{B37F7728-99A8-4405-BB69-808E100E2BBB}" presName="horz1" presStyleCnt="0"/>
      <dgm:spPr/>
    </dgm:pt>
    <dgm:pt modelId="{A79B1413-2780-4350-9A5B-E02C7D338074}" type="pres">
      <dgm:prSet presAssocID="{B37F7728-99A8-4405-BB69-808E100E2BBB}" presName="tx1" presStyleLbl="revTx" presStyleIdx="1" presStyleCnt="3"/>
      <dgm:spPr/>
    </dgm:pt>
    <dgm:pt modelId="{84367E30-1DB6-40D8-9B4E-867BBF4E839C}" type="pres">
      <dgm:prSet presAssocID="{B37F7728-99A8-4405-BB69-808E100E2BBB}" presName="vert1" presStyleCnt="0"/>
      <dgm:spPr/>
    </dgm:pt>
    <dgm:pt modelId="{E43E2CA1-FC83-44C6-B177-35C99BA621E3}" type="pres">
      <dgm:prSet presAssocID="{95C07271-7520-4247-B84A-A000726A4371}" presName="thickLine" presStyleLbl="alignNode1" presStyleIdx="2" presStyleCnt="3"/>
      <dgm:spPr/>
    </dgm:pt>
    <dgm:pt modelId="{7486F9F5-E150-441C-AA43-32DEFC5552B8}" type="pres">
      <dgm:prSet presAssocID="{95C07271-7520-4247-B84A-A000726A4371}" presName="horz1" presStyleCnt="0"/>
      <dgm:spPr/>
    </dgm:pt>
    <dgm:pt modelId="{FDE3F3F9-A89E-41B4-844D-5EB21A2928DC}" type="pres">
      <dgm:prSet presAssocID="{95C07271-7520-4247-B84A-A000726A4371}" presName="tx1" presStyleLbl="revTx" presStyleIdx="2" presStyleCnt="3" custScaleY="138415"/>
      <dgm:spPr/>
    </dgm:pt>
    <dgm:pt modelId="{7D6263C2-0269-4C5F-B552-07F33394AE18}" type="pres">
      <dgm:prSet presAssocID="{95C07271-7520-4247-B84A-A000726A4371}" presName="vert1" presStyleCnt="0"/>
      <dgm:spPr/>
    </dgm:pt>
  </dgm:ptLst>
  <dgm:cxnLst>
    <dgm:cxn modelId="{5C6B7F0B-A10F-4B47-A2E0-902EF911C26D}" srcId="{F41CDF0E-3008-41AD-8BC8-2A70BCCA380A}" destId="{95C07271-7520-4247-B84A-A000726A4371}" srcOrd="2" destOrd="0" parTransId="{8CC9DBC1-5E4B-409B-8764-1E9888B7DEF8}" sibTransId="{60444E03-19C8-4638-BF62-4C1991DFC4A9}"/>
    <dgm:cxn modelId="{5CA7C22D-9C90-4410-9E38-01B1985BCA83}" type="presOf" srcId="{B37F7728-99A8-4405-BB69-808E100E2BBB}" destId="{A79B1413-2780-4350-9A5B-E02C7D338074}" srcOrd="0" destOrd="0" presId="urn:microsoft.com/office/officeart/2008/layout/LinedList"/>
    <dgm:cxn modelId="{71421F3F-9014-429F-A53B-C0F0119EF835}" type="presOf" srcId="{72927A46-3B8C-4F57-B42B-FDDE871186E8}" destId="{AFDCB6D0-0482-44B2-8ABD-813048E9B097}" srcOrd="0" destOrd="0" presId="urn:microsoft.com/office/officeart/2008/layout/LinedList"/>
    <dgm:cxn modelId="{640B2E6F-EA46-4C60-B130-87360ADA16DF}" srcId="{F41CDF0E-3008-41AD-8BC8-2A70BCCA380A}" destId="{B37F7728-99A8-4405-BB69-808E100E2BBB}" srcOrd="1" destOrd="0" parTransId="{3B4CFDAA-2BA7-4078-A215-294C91248B31}" sibTransId="{5B71BC67-3F3E-45D1-A5ED-7AEF67C82B0E}"/>
    <dgm:cxn modelId="{923BF78D-6AB1-438A-97BF-0E50D9CD9BE7}" srcId="{F41CDF0E-3008-41AD-8BC8-2A70BCCA380A}" destId="{72927A46-3B8C-4F57-B42B-FDDE871186E8}" srcOrd="0" destOrd="0" parTransId="{0880C1C1-426F-4174-90E1-5B61A30D72BC}" sibTransId="{5256826C-DC65-40EB-92CE-715D4E3FF457}"/>
    <dgm:cxn modelId="{F7F948A3-AE28-401F-BFE4-A9B439533AED}" type="presOf" srcId="{95C07271-7520-4247-B84A-A000726A4371}" destId="{FDE3F3F9-A89E-41B4-844D-5EB21A2928DC}" srcOrd="0" destOrd="0" presId="urn:microsoft.com/office/officeart/2008/layout/LinedList"/>
    <dgm:cxn modelId="{A58DA3AF-7A66-4CB7-B8F9-AE2BF04B7C93}" type="presOf" srcId="{F41CDF0E-3008-41AD-8BC8-2A70BCCA380A}" destId="{18717E1F-E6BE-4CA6-A56A-7437E39F4838}" srcOrd="0" destOrd="0" presId="urn:microsoft.com/office/officeart/2008/layout/LinedList"/>
    <dgm:cxn modelId="{F5E34D24-EA39-490F-A4E0-B0B714119EC5}" type="presParOf" srcId="{18717E1F-E6BE-4CA6-A56A-7437E39F4838}" destId="{B3C1A118-8F60-4429-AEFB-B47600730D22}" srcOrd="0" destOrd="0" presId="urn:microsoft.com/office/officeart/2008/layout/LinedList"/>
    <dgm:cxn modelId="{38EDA196-4646-46D9-8CD4-2B8135C120FC}" type="presParOf" srcId="{18717E1F-E6BE-4CA6-A56A-7437E39F4838}" destId="{2F400C83-8624-4BB7-B6C3-D4E01FB7BBFD}" srcOrd="1" destOrd="0" presId="urn:microsoft.com/office/officeart/2008/layout/LinedList"/>
    <dgm:cxn modelId="{1BA5B761-827C-438B-9D40-B4BE9C0F42AB}" type="presParOf" srcId="{2F400C83-8624-4BB7-B6C3-D4E01FB7BBFD}" destId="{AFDCB6D0-0482-44B2-8ABD-813048E9B097}" srcOrd="0" destOrd="0" presId="urn:microsoft.com/office/officeart/2008/layout/LinedList"/>
    <dgm:cxn modelId="{61EBF67E-773D-414C-B136-7F28E445F42F}" type="presParOf" srcId="{2F400C83-8624-4BB7-B6C3-D4E01FB7BBFD}" destId="{B3E55600-C96F-4C99-827A-1811C14A1012}" srcOrd="1" destOrd="0" presId="urn:microsoft.com/office/officeart/2008/layout/LinedList"/>
    <dgm:cxn modelId="{264CB274-1BFB-40B1-A0B2-15730CB2421E}" type="presParOf" srcId="{18717E1F-E6BE-4CA6-A56A-7437E39F4838}" destId="{08E05136-5C2C-43C5-BB6A-971CAFBF3F02}" srcOrd="2" destOrd="0" presId="urn:microsoft.com/office/officeart/2008/layout/LinedList"/>
    <dgm:cxn modelId="{A7B4F41E-390F-47C4-9930-2D4DFBCB1097}" type="presParOf" srcId="{18717E1F-E6BE-4CA6-A56A-7437E39F4838}" destId="{0ECFF3FB-554A-4A64-A79E-46E24A0542E5}" srcOrd="3" destOrd="0" presId="urn:microsoft.com/office/officeart/2008/layout/LinedList"/>
    <dgm:cxn modelId="{8134361A-51C3-436F-AA97-7EACF6A1853F}" type="presParOf" srcId="{0ECFF3FB-554A-4A64-A79E-46E24A0542E5}" destId="{A79B1413-2780-4350-9A5B-E02C7D338074}" srcOrd="0" destOrd="0" presId="urn:microsoft.com/office/officeart/2008/layout/LinedList"/>
    <dgm:cxn modelId="{B16732E6-BB68-49BA-BA00-E40E1C39E2F8}" type="presParOf" srcId="{0ECFF3FB-554A-4A64-A79E-46E24A0542E5}" destId="{84367E30-1DB6-40D8-9B4E-867BBF4E839C}" srcOrd="1" destOrd="0" presId="urn:microsoft.com/office/officeart/2008/layout/LinedList"/>
    <dgm:cxn modelId="{BDACC174-B767-454D-8C32-CB3A04567710}" type="presParOf" srcId="{18717E1F-E6BE-4CA6-A56A-7437E39F4838}" destId="{E43E2CA1-FC83-44C6-B177-35C99BA621E3}" srcOrd="4" destOrd="0" presId="urn:microsoft.com/office/officeart/2008/layout/LinedList"/>
    <dgm:cxn modelId="{FCE9F446-48CD-4B07-B54D-79F816F201AB}" type="presParOf" srcId="{18717E1F-E6BE-4CA6-A56A-7437E39F4838}" destId="{7486F9F5-E150-441C-AA43-32DEFC5552B8}" srcOrd="5" destOrd="0" presId="urn:microsoft.com/office/officeart/2008/layout/LinedList"/>
    <dgm:cxn modelId="{0ECD44DC-C38D-47F9-841B-F47AF8083433}" type="presParOf" srcId="{7486F9F5-E150-441C-AA43-32DEFC5552B8}" destId="{FDE3F3F9-A89E-41B4-844D-5EB21A2928DC}" srcOrd="0" destOrd="0" presId="urn:microsoft.com/office/officeart/2008/layout/LinedList"/>
    <dgm:cxn modelId="{B4B0AD30-8921-4DBD-BA9C-5B94F9D9BD4C}" type="presParOf" srcId="{7486F9F5-E150-441C-AA43-32DEFC5552B8}" destId="{7D6263C2-0269-4C5F-B552-07F33394AE1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1CDF0E-3008-41AD-8BC8-2A70BCCA380A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72927A46-3B8C-4F57-B42B-FDDE871186E8}">
      <dgm:prSet/>
      <dgm:spPr/>
      <dgm:t>
        <a:bodyPr/>
        <a:lstStyle/>
        <a:p>
          <a:r>
            <a:rPr lang="en-US" dirty="0">
              <a:solidFill>
                <a:srgbClr val="44546A"/>
              </a:solidFill>
            </a:rPr>
            <a:t>People of action are inventive, entrepreneurial, and resilient. We’re driven by a sense of optimism — a belief that we are and will continue to be essential to our communities, to the world, and to humanity.</a:t>
          </a:r>
        </a:p>
      </dgm:t>
    </dgm:pt>
    <dgm:pt modelId="{0880C1C1-426F-4174-90E1-5B61A30D72BC}" type="parTrans" cxnId="{923BF78D-6AB1-438A-97BF-0E50D9CD9BE7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5256826C-DC65-40EB-92CE-715D4E3FF457}" type="sibTrans" cxnId="{923BF78D-6AB1-438A-97BF-0E50D9CD9BE7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B37F7728-99A8-4405-BB69-808E100E2BBB}">
      <dgm:prSet/>
      <dgm:spPr/>
      <dgm:t>
        <a:bodyPr/>
        <a:lstStyle/>
        <a:p>
          <a:r>
            <a:rPr lang="en-US" dirty="0">
              <a:solidFill>
                <a:srgbClr val="44546A"/>
              </a:solidFill>
            </a:rPr>
            <a:t>We need to look at how we can adapt more quickly to a changing world, how new perspectives can strengthen Rotary, and what new ideas could create lasting change. </a:t>
          </a:r>
        </a:p>
      </dgm:t>
    </dgm:pt>
    <dgm:pt modelId="{3B4CFDAA-2BA7-4078-A215-294C91248B31}" type="parTrans" cxnId="{640B2E6F-EA46-4C60-B130-87360ADA16DF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5B71BC67-3F3E-45D1-A5ED-7AEF67C82B0E}" type="sibTrans" cxnId="{640B2E6F-EA46-4C60-B130-87360ADA16DF}">
      <dgm:prSet/>
      <dgm:spPr/>
      <dgm:t>
        <a:bodyPr/>
        <a:lstStyle/>
        <a:p>
          <a:endParaRPr lang="en-US">
            <a:solidFill>
              <a:srgbClr val="44546A"/>
            </a:solidFill>
          </a:endParaRPr>
        </a:p>
      </dgm:t>
    </dgm:pt>
    <dgm:pt modelId="{7D9DF6B8-32FB-4D5F-9DF5-F4331B7E8CD8}">
      <dgm:prSet custT="1"/>
      <dgm:spPr/>
      <dgm:t>
        <a:bodyPr/>
        <a:lstStyle/>
        <a:p>
          <a:pPr algn="ctr"/>
          <a:r>
            <a:rPr lang="en-CA" sz="2400" b="1" dirty="0">
              <a:solidFill>
                <a:srgbClr val="44546A"/>
              </a:solidFill>
            </a:rPr>
            <a:t>What does my club need to do to adapt to a changing world? How will our action plan, enhanced online presence and review of our governance structures help to get us there?</a:t>
          </a:r>
        </a:p>
      </dgm:t>
    </dgm:pt>
    <dgm:pt modelId="{A60F8015-A666-4530-BB3C-7D907D18E759}" type="parTrans" cxnId="{47B991FC-29BC-4CC8-AC3C-CAAD2D9C41D3}">
      <dgm:prSet/>
      <dgm:spPr/>
      <dgm:t>
        <a:bodyPr/>
        <a:lstStyle/>
        <a:p>
          <a:endParaRPr lang="en-CA">
            <a:solidFill>
              <a:srgbClr val="44546A"/>
            </a:solidFill>
          </a:endParaRPr>
        </a:p>
      </dgm:t>
    </dgm:pt>
    <dgm:pt modelId="{81DB0883-A9DF-490D-A488-87E7EE43027B}" type="sibTrans" cxnId="{47B991FC-29BC-4CC8-AC3C-CAAD2D9C41D3}">
      <dgm:prSet/>
      <dgm:spPr/>
      <dgm:t>
        <a:bodyPr/>
        <a:lstStyle/>
        <a:p>
          <a:endParaRPr lang="en-CA">
            <a:solidFill>
              <a:srgbClr val="44546A"/>
            </a:solidFill>
          </a:endParaRPr>
        </a:p>
      </dgm:t>
    </dgm:pt>
    <dgm:pt modelId="{18717E1F-E6BE-4CA6-A56A-7437E39F4838}" type="pres">
      <dgm:prSet presAssocID="{F41CDF0E-3008-41AD-8BC8-2A70BCCA380A}" presName="vert0" presStyleCnt="0">
        <dgm:presLayoutVars>
          <dgm:dir/>
          <dgm:animOne val="branch"/>
          <dgm:animLvl val="lvl"/>
        </dgm:presLayoutVars>
      </dgm:prSet>
      <dgm:spPr/>
    </dgm:pt>
    <dgm:pt modelId="{B3C1A118-8F60-4429-AEFB-B47600730D22}" type="pres">
      <dgm:prSet presAssocID="{72927A46-3B8C-4F57-B42B-FDDE871186E8}" presName="thickLine" presStyleLbl="alignNode1" presStyleIdx="0" presStyleCnt="3"/>
      <dgm:spPr/>
    </dgm:pt>
    <dgm:pt modelId="{2F400C83-8624-4BB7-B6C3-D4E01FB7BBFD}" type="pres">
      <dgm:prSet presAssocID="{72927A46-3B8C-4F57-B42B-FDDE871186E8}" presName="horz1" presStyleCnt="0"/>
      <dgm:spPr/>
    </dgm:pt>
    <dgm:pt modelId="{AFDCB6D0-0482-44B2-8ABD-813048E9B097}" type="pres">
      <dgm:prSet presAssocID="{72927A46-3B8C-4F57-B42B-FDDE871186E8}" presName="tx1" presStyleLbl="revTx" presStyleIdx="0" presStyleCnt="3"/>
      <dgm:spPr/>
    </dgm:pt>
    <dgm:pt modelId="{B3E55600-C96F-4C99-827A-1811C14A1012}" type="pres">
      <dgm:prSet presAssocID="{72927A46-3B8C-4F57-B42B-FDDE871186E8}" presName="vert1" presStyleCnt="0"/>
      <dgm:spPr/>
    </dgm:pt>
    <dgm:pt modelId="{08E05136-5C2C-43C5-BB6A-971CAFBF3F02}" type="pres">
      <dgm:prSet presAssocID="{B37F7728-99A8-4405-BB69-808E100E2BBB}" presName="thickLine" presStyleLbl="alignNode1" presStyleIdx="1" presStyleCnt="3"/>
      <dgm:spPr/>
    </dgm:pt>
    <dgm:pt modelId="{0ECFF3FB-554A-4A64-A79E-46E24A0542E5}" type="pres">
      <dgm:prSet presAssocID="{B37F7728-99A8-4405-BB69-808E100E2BBB}" presName="horz1" presStyleCnt="0"/>
      <dgm:spPr/>
    </dgm:pt>
    <dgm:pt modelId="{A79B1413-2780-4350-9A5B-E02C7D338074}" type="pres">
      <dgm:prSet presAssocID="{B37F7728-99A8-4405-BB69-808E100E2BBB}" presName="tx1" presStyleLbl="revTx" presStyleIdx="1" presStyleCnt="3"/>
      <dgm:spPr/>
    </dgm:pt>
    <dgm:pt modelId="{84367E30-1DB6-40D8-9B4E-867BBF4E839C}" type="pres">
      <dgm:prSet presAssocID="{B37F7728-99A8-4405-BB69-808E100E2BBB}" presName="vert1" presStyleCnt="0"/>
      <dgm:spPr/>
    </dgm:pt>
    <dgm:pt modelId="{6C319EAE-8F4E-4E8C-A6A7-E18957A9044B}" type="pres">
      <dgm:prSet presAssocID="{7D9DF6B8-32FB-4D5F-9DF5-F4331B7E8CD8}" presName="thickLine" presStyleLbl="alignNode1" presStyleIdx="2" presStyleCnt="3"/>
      <dgm:spPr/>
    </dgm:pt>
    <dgm:pt modelId="{1C34D3CC-1940-4A52-9276-08C9D4248DFD}" type="pres">
      <dgm:prSet presAssocID="{7D9DF6B8-32FB-4D5F-9DF5-F4331B7E8CD8}" presName="horz1" presStyleCnt="0"/>
      <dgm:spPr/>
    </dgm:pt>
    <dgm:pt modelId="{AC7C3716-4D57-498C-9F2A-7DEB69D20BBA}" type="pres">
      <dgm:prSet presAssocID="{7D9DF6B8-32FB-4D5F-9DF5-F4331B7E8CD8}" presName="tx1" presStyleLbl="revTx" presStyleIdx="2" presStyleCnt="3"/>
      <dgm:spPr/>
    </dgm:pt>
    <dgm:pt modelId="{CE27A023-1876-44F6-A589-F7065D564F99}" type="pres">
      <dgm:prSet presAssocID="{7D9DF6B8-32FB-4D5F-9DF5-F4331B7E8CD8}" presName="vert1" presStyleCnt="0"/>
      <dgm:spPr/>
    </dgm:pt>
  </dgm:ptLst>
  <dgm:cxnLst>
    <dgm:cxn modelId="{640B2E6F-EA46-4C60-B130-87360ADA16DF}" srcId="{F41CDF0E-3008-41AD-8BC8-2A70BCCA380A}" destId="{B37F7728-99A8-4405-BB69-808E100E2BBB}" srcOrd="1" destOrd="0" parTransId="{3B4CFDAA-2BA7-4078-A215-294C91248B31}" sibTransId="{5B71BC67-3F3E-45D1-A5ED-7AEF67C82B0E}"/>
    <dgm:cxn modelId="{923BF78D-6AB1-438A-97BF-0E50D9CD9BE7}" srcId="{F41CDF0E-3008-41AD-8BC8-2A70BCCA380A}" destId="{72927A46-3B8C-4F57-B42B-FDDE871186E8}" srcOrd="0" destOrd="0" parTransId="{0880C1C1-426F-4174-90E1-5B61A30D72BC}" sibTransId="{5256826C-DC65-40EB-92CE-715D4E3FF457}"/>
    <dgm:cxn modelId="{11B2B9AD-0114-4D64-B039-F5EBE4F778E4}" type="presOf" srcId="{B37F7728-99A8-4405-BB69-808E100E2BBB}" destId="{A79B1413-2780-4350-9A5B-E02C7D338074}" srcOrd="0" destOrd="0" presId="urn:microsoft.com/office/officeart/2008/layout/LinedList"/>
    <dgm:cxn modelId="{A58DA3AF-7A66-4CB7-B8F9-AE2BF04B7C93}" type="presOf" srcId="{F41CDF0E-3008-41AD-8BC8-2A70BCCA380A}" destId="{18717E1F-E6BE-4CA6-A56A-7437E39F4838}" srcOrd="0" destOrd="0" presId="urn:microsoft.com/office/officeart/2008/layout/LinedList"/>
    <dgm:cxn modelId="{93271EB8-5B93-4142-9612-19C326CDCC5B}" type="presOf" srcId="{72927A46-3B8C-4F57-B42B-FDDE871186E8}" destId="{AFDCB6D0-0482-44B2-8ABD-813048E9B097}" srcOrd="0" destOrd="0" presId="urn:microsoft.com/office/officeart/2008/layout/LinedList"/>
    <dgm:cxn modelId="{952D60CE-BFDE-4D69-BC90-DE7521BC9286}" type="presOf" srcId="{7D9DF6B8-32FB-4D5F-9DF5-F4331B7E8CD8}" destId="{AC7C3716-4D57-498C-9F2A-7DEB69D20BBA}" srcOrd="0" destOrd="0" presId="urn:microsoft.com/office/officeart/2008/layout/LinedList"/>
    <dgm:cxn modelId="{47B991FC-29BC-4CC8-AC3C-CAAD2D9C41D3}" srcId="{F41CDF0E-3008-41AD-8BC8-2A70BCCA380A}" destId="{7D9DF6B8-32FB-4D5F-9DF5-F4331B7E8CD8}" srcOrd="2" destOrd="0" parTransId="{A60F8015-A666-4530-BB3C-7D907D18E759}" sibTransId="{81DB0883-A9DF-490D-A488-87E7EE43027B}"/>
    <dgm:cxn modelId="{851CE463-580F-47E2-998B-632B7A966044}" type="presParOf" srcId="{18717E1F-E6BE-4CA6-A56A-7437E39F4838}" destId="{B3C1A118-8F60-4429-AEFB-B47600730D22}" srcOrd="0" destOrd="0" presId="urn:microsoft.com/office/officeart/2008/layout/LinedList"/>
    <dgm:cxn modelId="{CA363D88-F6C5-4D9E-AA44-6387785F9FF1}" type="presParOf" srcId="{18717E1F-E6BE-4CA6-A56A-7437E39F4838}" destId="{2F400C83-8624-4BB7-B6C3-D4E01FB7BBFD}" srcOrd="1" destOrd="0" presId="urn:microsoft.com/office/officeart/2008/layout/LinedList"/>
    <dgm:cxn modelId="{F5CA8680-4528-4C9D-A570-E9481A4C7399}" type="presParOf" srcId="{2F400C83-8624-4BB7-B6C3-D4E01FB7BBFD}" destId="{AFDCB6D0-0482-44B2-8ABD-813048E9B097}" srcOrd="0" destOrd="0" presId="urn:microsoft.com/office/officeart/2008/layout/LinedList"/>
    <dgm:cxn modelId="{371FECAB-E879-4699-9351-FD6C7400C447}" type="presParOf" srcId="{2F400C83-8624-4BB7-B6C3-D4E01FB7BBFD}" destId="{B3E55600-C96F-4C99-827A-1811C14A1012}" srcOrd="1" destOrd="0" presId="urn:microsoft.com/office/officeart/2008/layout/LinedList"/>
    <dgm:cxn modelId="{2D69B5CB-8CAB-46D4-BB67-A6FAC7F94ECB}" type="presParOf" srcId="{18717E1F-E6BE-4CA6-A56A-7437E39F4838}" destId="{08E05136-5C2C-43C5-BB6A-971CAFBF3F02}" srcOrd="2" destOrd="0" presId="urn:microsoft.com/office/officeart/2008/layout/LinedList"/>
    <dgm:cxn modelId="{9BBBDE46-DF0D-4258-9E3C-5246F732EF47}" type="presParOf" srcId="{18717E1F-E6BE-4CA6-A56A-7437E39F4838}" destId="{0ECFF3FB-554A-4A64-A79E-46E24A0542E5}" srcOrd="3" destOrd="0" presId="urn:microsoft.com/office/officeart/2008/layout/LinedList"/>
    <dgm:cxn modelId="{173D4A6C-4B89-4248-955C-18CB8895CC14}" type="presParOf" srcId="{0ECFF3FB-554A-4A64-A79E-46E24A0542E5}" destId="{A79B1413-2780-4350-9A5B-E02C7D338074}" srcOrd="0" destOrd="0" presId="urn:microsoft.com/office/officeart/2008/layout/LinedList"/>
    <dgm:cxn modelId="{F3F55917-C673-442C-8460-55731D5FDF2D}" type="presParOf" srcId="{0ECFF3FB-554A-4A64-A79E-46E24A0542E5}" destId="{84367E30-1DB6-40D8-9B4E-867BBF4E839C}" srcOrd="1" destOrd="0" presId="urn:microsoft.com/office/officeart/2008/layout/LinedList"/>
    <dgm:cxn modelId="{9A97BDD7-E9A2-424C-AECB-A7EBE1413B70}" type="presParOf" srcId="{18717E1F-E6BE-4CA6-A56A-7437E39F4838}" destId="{6C319EAE-8F4E-4E8C-A6A7-E18957A9044B}" srcOrd="4" destOrd="0" presId="urn:microsoft.com/office/officeart/2008/layout/LinedList"/>
    <dgm:cxn modelId="{FF0D6308-C9E0-4376-B088-E19FD28444C6}" type="presParOf" srcId="{18717E1F-E6BE-4CA6-A56A-7437E39F4838}" destId="{1C34D3CC-1940-4A52-9276-08C9D4248DFD}" srcOrd="5" destOrd="0" presId="urn:microsoft.com/office/officeart/2008/layout/LinedList"/>
    <dgm:cxn modelId="{D1FF9FDA-A09B-4900-8D34-B5FA2DD28C34}" type="presParOf" srcId="{1C34D3CC-1940-4A52-9276-08C9D4248DFD}" destId="{AC7C3716-4D57-498C-9F2A-7DEB69D20BBA}" srcOrd="0" destOrd="0" presId="urn:microsoft.com/office/officeart/2008/layout/LinedList"/>
    <dgm:cxn modelId="{9D81B64D-846A-4E10-BEE0-C26264F8A055}" type="presParOf" srcId="{1C34D3CC-1940-4A52-9276-08C9D4248DFD}" destId="{CE27A023-1876-44F6-A589-F7065D564F9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F0CC5FA-80B3-4D0F-AF4F-F91C0009FE0E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33E018-440C-4D95-A8A9-FB93CD8B2D1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Each group is assigned one priority</a:t>
          </a:r>
        </a:p>
      </dgm:t>
    </dgm:pt>
    <dgm:pt modelId="{641B339E-73A0-4137-92B0-038BD7AADDF9}" type="parTrans" cxnId="{015DD432-0F18-4A12-8FD8-5D3B0F78B418}">
      <dgm:prSet/>
      <dgm:spPr/>
      <dgm:t>
        <a:bodyPr/>
        <a:lstStyle/>
        <a:p>
          <a:endParaRPr lang="en-US"/>
        </a:p>
      </dgm:t>
    </dgm:pt>
    <dgm:pt modelId="{DB9A758B-4BE6-4901-B062-9C62FEA59B32}" type="sibTrans" cxnId="{015DD432-0F18-4A12-8FD8-5D3B0F78B418}">
      <dgm:prSet/>
      <dgm:spPr/>
      <dgm:t>
        <a:bodyPr/>
        <a:lstStyle/>
        <a:p>
          <a:endParaRPr lang="en-US"/>
        </a:p>
      </dgm:t>
    </dgm:pt>
    <dgm:pt modelId="{8A2B930D-4455-416B-BB5B-79B068A475A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Discuss questions at the bottom of each slide</a:t>
          </a:r>
        </a:p>
      </dgm:t>
    </dgm:pt>
    <dgm:pt modelId="{427C89D6-5F66-455A-85AB-69C18A538EBC}" type="parTrans" cxnId="{FB97AA18-0A2D-437E-93CB-83E59FDC834A}">
      <dgm:prSet/>
      <dgm:spPr/>
      <dgm:t>
        <a:bodyPr/>
        <a:lstStyle/>
        <a:p>
          <a:endParaRPr lang="en-US"/>
        </a:p>
      </dgm:t>
    </dgm:pt>
    <dgm:pt modelId="{CD15BB5A-ED14-49AE-9CA3-D2DB341F67CB}" type="sibTrans" cxnId="{FB97AA18-0A2D-437E-93CB-83E59FDC834A}">
      <dgm:prSet/>
      <dgm:spPr/>
      <dgm:t>
        <a:bodyPr/>
        <a:lstStyle/>
        <a:p>
          <a:endParaRPr lang="en-US"/>
        </a:p>
      </dgm:t>
    </dgm:pt>
    <dgm:pt modelId="{A965A427-3B3E-4A59-A6AC-986D2A1BE805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5A6A7EFD-4386-431D-A932-841FEC0B13D0}" type="parTrans" cxnId="{DE0E8C65-49DD-4DF4-A551-8307CDC7C53E}">
      <dgm:prSet/>
      <dgm:spPr/>
      <dgm:t>
        <a:bodyPr/>
        <a:lstStyle/>
        <a:p>
          <a:endParaRPr lang="en-US"/>
        </a:p>
      </dgm:t>
    </dgm:pt>
    <dgm:pt modelId="{1B9D3BA9-1B4C-46C4-B068-27C2760AE99B}" type="sibTrans" cxnId="{DE0E8C65-49DD-4DF4-A551-8307CDC7C53E}">
      <dgm:prSet/>
      <dgm:spPr/>
      <dgm:t>
        <a:bodyPr/>
        <a:lstStyle/>
        <a:p>
          <a:endParaRPr lang="en-US"/>
        </a:p>
      </dgm:t>
    </dgm:pt>
    <dgm:pt modelId="{D2EEE8AB-513D-4217-B937-6190ED29EDE7}" type="pres">
      <dgm:prSet presAssocID="{EF0CC5FA-80B3-4D0F-AF4F-F91C0009FE0E}" presName="root" presStyleCnt="0">
        <dgm:presLayoutVars>
          <dgm:dir/>
          <dgm:resizeHandles val="exact"/>
        </dgm:presLayoutVars>
      </dgm:prSet>
      <dgm:spPr/>
    </dgm:pt>
    <dgm:pt modelId="{8489CEDE-0640-4C42-AA2E-587B0795A798}" type="pres">
      <dgm:prSet presAssocID="{6333E018-440C-4D95-A8A9-FB93CD8B2D15}" presName="compNode" presStyleCnt="0"/>
      <dgm:spPr/>
    </dgm:pt>
    <dgm:pt modelId="{E9AB5D58-38EC-44A2-BF30-786B3998F6D1}" type="pres">
      <dgm:prSet presAssocID="{6333E018-440C-4D95-A8A9-FB93CD8B2D1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825CA845-B0AB-4DEF-B36D-6D168DEACEC7}" type="pres">
      <dgm:prSet presAssocID="{6333E018-440C-4D95-A8A9-FB93CD8B2D15}" presName="iconSpace" presStyleCnt="0"/>
      <dgm:spPr/>
    </dgm:pt>
    <dgm:pt modelId="{105CAFB7-BB80-4418-94BB-FCF05C32A085}" type="pres">
      <dgm:prSet presAssocID="{6333E018-440C-4D95-A8A9-FB93CD8B2D15}" presName="parTx" presStyleLbl="revTx" presStyleIdx="0" presStyleCnt="4">
        <dgm:presLayoutVars>
          <dgm:chMax val="0"/>
          <dgm:chPref val="0"/>
        </dgm:presLayoutVars>
      </dgm:prSet>
      <dgm:spPr/>
    </dgm:pt>
    <dgm:pt modelId="{9289F0D7-E62F-418B-A5C6-BC53CAB911EE}" type="pres">
      <dgm:prSet presAssocID="{6333E018-440C-4D95-A8A9-FB93CD8B2D15}" presName="txSpace" presStyleCnt="0"/>
      <dgm:spPr/>
    </dgm:pt>
    <dgm:pt modelId="{45F81C66-F1C6-4825-AE98-067A3EA71232}" type="pres">
      <dgm:prSet presAssocID="{6333E018-440C-4D95-A8A9-FB93CD8B2D15}" presName="desTx" presStyleLbl="revTx" presStyleIdx="1" presStyleCnt="4">
        <dgm:presLayoutVars/>
      </dgm:prSet>
      <dgm:spPr/>
    </dgm:pt>
    <dgm:pt modelId="{C4B74D42-2F8B-4992-824C-6CF7F2BEE8B7}" type="pres">
      <dgm:prSet presAssocID="{DB9A758B-4BE6-4901-B062-9C62FEA59B32}" presName="sibTrans" presStyleCnt="0"/>
      <dgm:spPr/>
    </dgm:pt>
    <dgm:pt modelId="{3FAF6876-4599-45AE-9BC4-EEB0C64A77DA}" type="pres">
      <dgm:prSet presAssocID="{8A2B930D-4455-416B-BB5B-79B068A475A9}" presName="compNode" presStyleCnt="0"/>
      <dgm:spPr/>
    </dgm:pt>
    <dgm:pt modelId="{71FB2C6C-8F04-41CF-884D-DE468ADA7BF2}" type="pres">
      <dgm:prSet presAssocID="{8A2B930D-4455-416B-BB5B-79B068A475A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5479831-E900-44F2-A588-46D44C0DE51B}" type="pres">
      <dgm:prSet presAssocID="{8A2B930D-4455-416B-BB5B-79B068A475A9}" presName="iconSpace" presStyleCnt="0"/>
      <dgm:spPr/>
    </dgm:pt>
    <dgm:pt modelId="{5FE3A117-7BDE-4636-9D93-37D9808766E2}" type="pres">
      <dgm:prSet presAssocID="{8A2B930D-4455-416B-BB5B-79B068A475A9}" presName="parTx" presStyleLbl="revTx" presStyleIdx="2" presStyleCnt="4">
        <dgm:presLayoutVars>
          <dgm:chMax val="0"/>
          <dgm:chPref val="0"/>
        </dgm:presLayoutVars>
      </dgm:prSet>
      <dgm:spPr/>
    </dgm:pt>
    <dgm:pt modelId="{EB4C0C8F-4340-4657-AE00-4C6DFAA1CB81}" type="pres">
      <dgm:prSet presAssocID="{8A2B930D-4455-416B-BB5B-79B068A475A9}" presName="txSpace" presStyleCnt="0"/>
      <dgm:spPr/>
    </dgm:pt>
    <dgm:pt modelId="{1145C07D-2921-4720-9720-9CB6CB9DB42D}" type="pres">
      <dgm:prSet presAssocID="{8A2B930D-4455-416B-BB5B-79B068A475A9}" presName="desTx" presStyleLbl="revTx" presStyleIdx="3" presStyleCnt="4">
        <dgm:presLayoutVars/>
      </dgm:prSet>
      <dgm:spPr/>
    </dgm:pt>
  </dgm:ptLst>
  <dgm:cxnLst>
    <dgm:cxn modelId="{FB97AA18-0A2D-437E-93CB-83E59FDC834A}" srcId="{EF0CC5FA-80B3-4D0F-AF4F-F91C0009FE0E}" destId="{8A2B930D-4455-416B-BB5B-79B068A475A9}" srcOrd="1" destOrd="0" parTransId="{427C89D6-5F66-455A-85AB-69C18A538EBC}" sibTransId="{CD15BB5A-ED14-49AE-9CA3-D2DB341F67CB}"/>
    <dgm:cxn modelId="{7541B720-DCFA-4E69-9D98-6BCA51668BAF}" type="presOf" srcId="{A965A427-3B3E-4A59-A6AC-986D2A1BE805}" destId="{1145C07D-2921-4720-9720-9CB6CB9DB42D}" srcOrd="0" destOrd="0" presId="urn:microsoft.com/office/officeart/2018/2/layout/IconLabelDescriptionList"/>
    <dgm:cxn modelId="{015DD432-0F18-4A12-8FD8-5D3B0F78B418}" srcId="{EF0CC5FA-80B3-4D0F-AF4F-F91C0009FE0E}" destId="{6333E018-440C-4D95-A8A9-FB93CD8B2D15}" srcOrd="0" destOrd="0" parTransId="{641B339E-73A0-4137-92B0-038BD7AADDF9}" sibTransId="{DB9A758B-4BE6-4901-B062-9C62FEA59B32}"/>
    <dgm:cxn modelId="{28FDE635-266B-4782-9F56-1E790E2A94B6}" type="presOf" srcId="{6333E018-440C-4D95-A8A9-FB93CD8B2D15}" destId="{105CAFB7-BB80-4418-94BB-FCF05C32A085}" srcOrd="0" destOrd="0" presId="urn:microsoft.com/office/officeart/2018/2/layout/IconLabelDescriptionList"/>
    <dgm:cxn modelId="{DE0E8C65-49DD-4DF4-A551-8307CDC7C53E}" srcId="{8A2B930D-4455-416B-BB5B-79B068A475A9}" destId="{A965A427-3B3E-4A59-A6AC-986D2A1BE805}" srcOrd="0" destOrd="0" parTransId="{5A6A7EFD-4386-431D-A932-841FEC0B13D0}" sibTransId="{1B9D3BA9-1B4C-46C4-B068-27C2760AE99B}"/>
    <dgm:cxn modelId="{D3CC4286-4356-424C-80E1-6F30914970F7}" type="presOf" srcId="{8A2B930D-4455-416B-BB5B-79B068A475A9}" destId="{5FE3A117-7BDE-4636-9D93-37D9808766E2}" srcOrd="0" destOrd="0" presId="urn:microsoft.com/office/officeart/2018/2/layout/IconLabelDescriptionList"/>
    <dgm:cxn modelId="{19BDDBF7-2EF0-4B20-B609-584355F573B5}" type="presOf" srcId="{EF0CC5FA-80B3-4D0F-AF4F-F91C0009FE0E}" destId="{D2EEE8AB-513D-4217-B937-6190ED29EDE7}" srcOrd="0" destOrd="0" presId="urn:microsoft.com/office/officeart/2018/2/layout/IconLabelDescriptionList"/>
    <dgm:cxn modelId="{38289DD0-3737-4B6D-AE46-F22B2C40A6A0}" type="presParOf" srcId="{D2EEE8AB-513D-4217-B937-6190ED29EDE7}" destId="{8489CEDE-0640-4C42-AA2E-587B0795A798}" srcOrd="0" destOrd="0" presId="urn:microsoft.com/office/officeart/2018/2/layout/IconLabelDescriptionList"/>
    <dgm:cxn modelId="{E1E2D588-86D9-4897-84B5-5B7D89CBFC2E}" type="presParOf" srcId="{8489CEDE-0640-4C42-AA2E-587B0795A798}" destId="{E9AB5D58-38EC-44A2-BF30-786B3998F6D1}" srcOrd="0" destOrd="0" presId="urn:microsoft.com/office/officeart/2018/2/layout/IconLabelDescriptionList"/>
    <dgm:cxn modelId="{1906EAAA-6A48-42FB-AA60-B6FD449D048C}" type="presParOf" srcId="{8489CEDE-0640-4C42-AA2E-587B0795A798}" destId="{825CA845-B0AB-4DEF-B36D-6D168DEACEC7}" srcOrd="1" destOrd="0" presId="urn:microsoft.com/office/officeart/2018/2/layout/IconLabelDescriptionList"/>
    <dgm:cxn modelId="{73CF15E9-A4C0-41C8-BD95-8A93ECA1B458}" type="presParOf" srcId="{8489CEDE-0640-4C42-AA2E-587B0795A798}" destId="{105CAFB7-BB80-4418-94BB-FCF05C32A085}" srcOrd="2" destOrd="0" presId="urn:microsoft.com/office/officeart/2018/2/layout/IconLabelDescriptionList"/>
    <dgm:cxn modelId="{2474998B-881B-4011-ACE5-D02614AD798B}" type="presParOf" srcId="{8489CEDE-0640-4C42-AA2E-587B0795A798}" destId="{9289F0D7-E62F-418B-A5C6-BC53CAB911EE}" srcOrd="3" destOrd="0" presId="urn:microsoft.com/office/officeart/2018/2/layout/IconLabelDescriptionList"/>
    <dgm:cxn modelId="{4BFF726E-1B16-4AE4-B84B-DB8269BCF46B}" type="presParOf" srcId="{8489CEDE-0640-4C42-AA2E-587B0795A798}" destId="{45F81C66-F1C6-4825-AE98-067A3EA71232}" srcOrd="4" destOrd="0" presId="urn:microsoft.com/office/officeart/2018/2/layout/IconLabelDescriptionList"/>
    <dgm:cxn modelId="{FE2AEB1E-DDDB-498C-B6AA-6592A6B2CC72}" type="presParOf" srcId="{D2EEE8AB-513D-4217-B937-6190ED29EDE7}" destId="{C4B74D42-2F8B-4992-824C-6CF7F2BEE8B7}" srcOrd="1" destOrd="0" presId="urn:microsoft.com/office/officeart/2018/2/layout/IconLabelDescriptionList"/>
    <dgm:cxn modelId="{612CD7BB-63CD-4F15-BF8C-E9E4BDA6C6C1}" type="presParOf" srcId="{D2EEE8AB-513D-4217-B937-6190ED29EDE7}" destId="{3FAF6876-4599-45AE-9BC4-EEB0C64A77DA}" srcOrd="2" destOrd="0" presId="urn:microsoft.com/office/officeart/2018/2/layout/IconLabelDescriptionList"/>
    <dgm:cxn modelId="{050E0CEB-5F37-47C6-8476-A5168D4703D8}" type="presParOf" srcId="{3FAF6876-4599-45AE-9BC4-EEB0C64A77DA}" destId="{71FB2C6C-8F04-41CF-884D-DE468ADA7BF2}" srcOrd="0" destOrd="0" presId="urn:microsoft.com/office/officeart/2018/2/layout/IconLabelDescriptionList"/>
    <dgm:cxn modelId="{B5A731AA-C1AB-4D44-8C49-9D3508096E27}" type="presParOf" srcId="{3FAF6876-4599-45AE-9BC4-EEB0C64A77DA}" destId="{85479831-E900-44F2-A588-46D44C0DE51B}" srcOrd="1" destOrd="0" presId="urn:microsoft.com/office/officeart/2018/2/layout/IconLabelDescriptionList"/>
    <dgm:cxn modelId="{2956FFFC-D2AB-40CC-80A9-76EAAE5B59A7}" type="presParOf" srcId="{3FAF6876-4599-45AE-9BC4-EEB0C64A77DA}" destId="{5FE3A117-7BDE-4636-9D93-37D9808766E2}" srcOrd="2" destOrd="0" presId="urn:microsoft.com/office/officeart/2018/2/layout/IconLabelDescriptionList"/>
    <dgm:cxn modelId="{DA80BCB9-8188-40E0-87EF-07B034EB9E85}" type="presParOf" srcId="{3FAF6876-4599-45AE-9BC4-EEB0C64A77DA}" destId="{EB4C0C8F-4340-4657-AE00-4C6DFAA1CB81}" srcOrd="3" destOrd="0" presId="urn:microsoft.com/office/officeart/2018/2/layout/IconLabelDescriptionList"/>
    <dgm:cxn modelId="{20052855-4ED1-4822-AB59-35BD32FA1188}" type="presParOf" srcId="{3FAF6876-4599-45AE-9BC4-EEB0C64A77DA}" destId="{1145C07D-2921-4720-9720-9CB6CB9DB42D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C770D77-73CA-42B8-8C03-043CD2F42BB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58EB585-7FB1-4F3E-9ED0-6D414E871630}">
      <dgm:prSet/>
      <dgm:spPr/>
      <dgm:t>
        <a:bodyPr/>
        <a:lstStyle/>
        <a:p>
          <a:r>
            <a:rPr lang="en-CA" dirty="0"/>
            <a:t>Have you entered your team for next year in </a:t>
          </a:r>
          <a:r>
            <a:rPr lang="en-CA" dirty="0" err="1"/>
            <a:t>Clubrunner</a:t>
          </a:r>
          <a:r>
            <a:rPr lang="en-CA" dirty="0"/>
            <a:t>? </a:t>
          </a:r>
          <a:endParaRPr lang="en-US" dirty="0"/>
        </a:p>
      </dgm:t>
    </dgm:pt>
    <dgm:pt modelId="{4FF7C6F7-F87E-43D5-84A4-1A08E3162365}" type="parTrans" cxnId="{043CBC81-4E7F-403B-95E2-C353EC5757B1}">
      <dgm:prSet/>
      <dgm:spPr/>
      <dgm:t>
        <a:bodyPr/>
        <a:lstStyle/>
        <a:p>
          <a:endParaRPr lang="en-US"/>
        </a:p>
      </dgm:t>
    </dgm:pt>
    <dgm:pt modelId="{AB43694F-2D84-4F96-9A91-03B870442391}" type="sibTrans" cxnId="{043CBC81-4E7F-403B-95E2-C353EC5757B1}">
      <dgm:prSet/>
      <dgm:spPr/>
      <dgm:t>
        <a:bodyPr/>
        <a:lstStyle/>
        <a:p>
          <a:endParaRPr lang="en-US"/>
        </a:p>
      </dgm:t>
    </dgm:pt>
    <dgm:pt modelId="{F2DFD313-3832-410A-B65E-7BC999E08824}">
      <dgm:prSet/>
      <dgm:spPr/>
      <dgm:t>
        <a:bodyPr/>
        <a:lstStyle/>
        <a:p>
          <a:r>
            <a:rPr lang="en-CA"/>
            <a:t>Congrats to those who have! </a:t>
          </a:r>
          <a:endParaRPr lang="en-US"/>
        </a:p>
      </dgm:t>
    </dgm:pt>
    <dgm:pt modelId="{F3259A6D-4C31-4FCA-846B-0363E59A9446}" type="parTrans" cxnId="{2C732449-3AD8-42B2-8416-BDBBE4F25D40}">
      <dgm:prSet/>
      <dgm:spPr/>
      <dgm:t>
        <a:bodyPr/>
        <a:lstStyle/>
        <a:p>
          <a:endParaRPr lang="en-US"/>
        </a:p>
      </dgm:t>
    </dgm:pt>
    <dgm:pt modelId="{EF1FF468-7C53-473B-B8DF-9642583F7608}" type="sibTrans" cxnId="{2C732449-3AD8-42B2-8416-BDBBE4F25D40}">
      <dgm:prSet/>
      <dgm:spPr/>
      <dgm:t>
        <a:bodyPr/>
        <a:lstStyle/>
        <a:p>
          <a:endParaRPr lang="en-US"/>
        </a:p>
      </dgm:t>
    </dgm:pt>
    <dgm:pt modelId="{8E6991C3-E63F-443F-851A-3765658ACDEE}" type="pres">
      <dgm:prSet presAssocID="{8C770D77-73CA-42B8-8C03-043CD2F42BB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CADE89-660B-4762-9C9F-C3DC32EE8E08}" type="pres">
      <dgm:prSet presAssocID="{658EB585-7FB1-4F3E-9ED0-6D414E871630}" presName="hierRoot1" presStyleCnt="0"/>
      <dgm:spPr/>
    </dgm:pt>
    <dgm:pt modelId="{9D1CBAA0-1A09-4815-8ECE-62EFDAFD5DB7}" type="pres">
      <dgm:prSet presAssocID="{658EB585-7FB1-4F3E-9ED0-6D414E871630}" presName="composite" presStyleCnt="0"/>
      <dgm:spPr/>
    </dgm:pt>
    <dgm:pt modelId="{3FB6D403-EBC1-446F-9FF1-D28855799C5E}" type="pres">
      <dgm:prSet presAssocID="{658EB585-7FB1-4F3E-9ED0-6D414E871630}" presName="background" presStyleLbl="node0" presStyleIdx="0" presStyleCnt="2"/>
      <dgm:spPr/>
    </dgm:pt>
    <dgm:pt modelId="{0E63DA29-BB99-4207-B871-F62BAC483479}" type="pres">
      <dgm:prSet presAssocID="{658EB585-7FB1-4F3E-9ED0-6D414E871630}" presName="text" presStyleLbl="fgAcc0" presStyleIdx="0" presStyleCnt="2">
        <dgm:presLayoutVars>
          <dgm:chPref val="3"/>
        </dgm:presLayoutVars>
      </dgm:prSet>
      <dgm:spPr/>
    </dgm:pt>
    <dgm:pt modelId="{752C20D1-A1C6-47E4-82B8-4DB6D8A9E56B}" type="pres">
      <dgm:prSet presAssocID="{658EB585-7FB1-4F3E-9ED0-6D414E871630}" presName="hierChild2" presStyleCnt="0"/>
      <dgm:spPr/>
    </dgm:pt>
    <dgm:pt modelId="{B85DE0A6-F164-4010-8460-95981EB5238C}" type="pres">
      <dgm:prSet presAssocID="{F2DFD313-3832-410A-B65E-7BC999E08824}" presName="hierRoot1" presStyleCnt="0"/>
      <dgm:spPr/>
    </dgm:pt>
    <dgm:pt modelId="{981D1927-B540-48E6-A5BC-7D6766F6AC3B}" type="pres">
      <dgm:prSet presAssocID="{F2DFD313-3832-410A-B65E-7BC999E08824}" presName="composite" presStyleCnt="0"/>
      <dgm:spPr/>
    </dgm:pt>
    <dgm:pt modelId="{2C06C419-68C2-4D00-95ED-4B46A8D70E98}" type="pres">
      <dgm:prSet presAssocID="{F2DFD313-3832-410A-B65E-7BC999E08824}" presName="background" presStyleLbl="node0" presStyleIdx="1" presStyleCnt="2"/>
      <dgm:spPr/>
    </dgm:pt>
    <dgm:pt modelId="{92C83F19-5D75-4AC5-B0B8-9FC0492F4D91}" type="pres">
      <dgm:prSet presAssocID="{F2DFD313-3832-410A-B65E-7BC999E08824}" presName="text" presStyleLbl="fgAcc0" presStyleIdx="1" presStyleCnt="2">
        <dgm:presLayoutVars>
          <dgm:chPref val="3"/>
        </dgm:presLayoutVars>
      </dgm:prSet>
      <dgm:spPr/>
    </dgm:pt>
    <dgm:pt modelId="{78C8AFF4-6093-49A7-8A79-5184D95F437C}" type="pres">
      <dgm:prSet presAssocID="{F2DFD313-3832-410A-B65E-7BC999E08824}" presName="hierChild2" presStyleCnt="0"/>
      <dgm:spPr/>
    </dgm:pt>
  </dgm:ptLst>
  <dgm:cxnLst>
    <dgm:cxn modelId="{2C732449-3AD8-42B2-8416-BDBBE4F25D40}" srcId="{8C770D77-73CA-42B8-8C03-043CD2F42BB7}" destId="{F2DFD313-3832-410A-B65E-7BC999E08824}" srcOrd="1" destOrd="0" parTransId="{F3259A6D-4C31-4FCA-846B-0363E59A9446}" sibTransId="{EF1FF468-7C53-473B-B8DF-9642583F7608}"/>
    <dgm:cxn modelId="{043CBC81-4E7F-403B-95E2-C353EC5757B1}" srcId="{8C770D77-73CA-42B8-8C03-043CD2F42BB7}" destId="{658EB585-7FB1-4F3E-9ED0-6D414E871630}" srcOrd="0" destOrd="0" parTransId="{4FF7C6F7-F87E-43D5-84A4-1A08E3162365}" sibTransId="{AB43694F-2D84-4F96-9A91-03B870442391}"/>
    <dgm:cxn modelId="{4525D2B6-D459-4673-8FB6-49A26953C53F}" type="presOf" srcId="{F2DFD313-3832-410A-B65E-7BC999E08824}" destId="{92C83F19-5D75-4AC5-B0B8-9FC0492F4D91}" srcOrd="0" destOrd="0" presId="urn:microsoft.com/office/officeart/2005/8/layout/hierarchy1"/>
    <dgm:cxn modelId="{37F86CB9-D173-48E3-B51E-5A960754068D}" type="presOf" srcId="{658EB585-7FB1-4F3E-9ED0-6D414E871630}" destId="{0E63DA29-BB99-4207-B871-F62BAC483479}" srcOrd="0" destOrd="0" presId="urn:microsoft.com/office/officeart/2005/8/layout/hierarchy1"/>
    <dgm:cxn modelId="{D9227CF1-C4D6-4C1D-B8C3-49FE8465E907}" type="presOf" srcId="{8C770D77-73CA-42B8-8C03-043CD2F42BB7}" destId="{8E6991C3-E63F-443F-851A-3765658ACDEE}" srcOrd="0" destOrd="0" presId="urn:microsoft.com/office/officeart/2005/8/layout/hierarchy1"/>
    <dgm:cxn modelId="{DBD392B4-90D9-4575-A58E-BCC8014270DF}" type="presParOf" srcId="{8E6991C3-E63F-443F-851A-3765658ACDEE}" destId="{CECADE89-660B-4762-9C9F-C3DC32EE8E08}" srcOrd="0" destOrd="0" presId="urn:microsoft.com/office/officeart/2005/8/layout/hierarchy1"/>
    <dgm:cxn modelId="{DE59FF77-C765-4CB6-BAA4-F7988F9943CC}" type="presParOf" srcId="{CECADE89-660B-4762-9C9F-C3DC32EE8E08}" destId="{9D1CBAA0-1A09-4815-8ECE-62EFDAFD5DB7}" srcOrd="0" destOrd="0" presId="urn:microsoft.com/office/officeart/2005/8/layout/hierarchy1"/>
    <dgm:cxn modelId="{A2C1F726-FC76-46CD-A534-7FD3DC73DEE3}" type="presParOf" srcId="{9D1CBAA0-1A09-4815-8ECE-62EFDAFD5DB7}" destId="{3FB6D403-EBC1-446F-9FF1-D28855799C5E}" srcOrd="0" destOrd="0" presId="urn:microsoft.com/office/officeart/2005/8/layout/hierarchy1"/>
    <dgm:cxn modelId="{727B1ED4-23F3-48A2-9419-362B54586CDB}" type="presParOf" srcId="{9D1CBAA0-1A09-4815-8ECE-62EFDAFD5DB7}" destId="{0E63DA29-BB99-4207-B871-F62BAC483479}" srcOrd="1" destOrd="0" presId="urn:microsoft.com/office/officeart/2005/8/layout/hierarchy1"/>
    <dgm:cxn modelId="{E6B2862C-68B3-4BC1-8C9D-1DF8B4F36172}" type="presParOf" srcId="{CECADE89-660B-4762-9C9F-C3DC32EE8E08}" destId="{752C20D1-A1C6-47E4-82B8-4DB6D8A9E56B}" srcOrd="1" destOrd="0" presId="urn:microsoft.com/office/officeart/2005/8/layout/hierarchy1"/>
    <dgm:cxn modelId="{C2B03859-92D0-4AE7-9219-0419A510603B}" type="presParOf" srcId="{8E6991C3-E63F-443F-851A-3765658ACDEE}" destId="{B85DE0A6-F164-4010-8460-95981EB5238C}" srcOrd="1" destOrd="0" presId="urn:microsoft.com/office/officeart/2005/8/layout/hierarchy1"/>
    <dgm:cxn modelId="{08C1889E-324C-4F21-88BA-05D5C5A98812}" type="presParOf" srcId="{B85DE0A6-F164-4010-8460-95981EB5238C}" destId="{981D1927-B540-48E6-A5BC-7D6766F6AC3B}" srcOrd="0" destOrd="0" presId="urn:microsoft.com/office/officeart/2005/8/layout/hierarchy1"/>
    <dgm:cxn modelId="{751DE2C3-F4F1-4F94-9A8A-C7A900F1D982}" type="presParOf" srcId="{981D1927-B540-48E6-A5BC-7D6766F6AC3B}" destId="{2C06C419-68C2-4D00-95ED-4B46A8D70E98}" srcOrd="0" destOrd="0" presId="urn:microsoft.com/office/officeart/2005/8/layout/hierarchy1"/>
    <dgm:cxn modelId="{65E67E45-42AB-4616-B47B-8257FBCE98A0}" type="presParOf" srcId="{981D1927-B540-48E6-A5BC-7D6766F6AC3B}" destId="{92C83F19-5D75-4AC5-B0B8-9FC0492F4D91}" srcOrd="1" destOrd="0" presId="urn:microsoft.com/office/officeart/2005/8/layout/hierarchy1"/>
    <dgm:cxn modelId="{D7C46C32-3D6C-471C-A87D-4ADC2817F159}" type="presParOf" srcId="{B85DE0A6-F164-4010-8460-95981EB5238C}" destId="{78C8AFF4-6093-49A7-8A79-5184D95F437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0112F-89FE-4AEC-A8C2-878B19B51476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2848"/>
        <a:ext cx="34897" cy="6979"/>
      </dsp:txXfrm>
    </dsp:sp>
    <dsp:sp modelId="{1DA2FE71-3490-4790-84F6-7C6766AE8083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Meet 2026 – 2027 RIP Olayinka Babalola</a:t>
          </a:r>
        </a:p>
      </dsp:txBody>
      <dsp:txXfrm>
        <a:off x="8061" y="5979"/>
        <a:ext cx="3034531" cy="1820718"/>
      </dsp:txXfrm>
    </dsp:sp>
    <dsp:sp modelId="{83358D29-F223-4B87-B085-D1EB53DF7633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5">
              <a:hueOff val="-3038037"/>
              <a:satOff val="-207"/>
              <a:lumOff val="49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2848"/>
        <a:ext cx="34897" cy="6979"/>
      </dsp:txXfrm>
    </dsp:sp>
    <dsp:sp modelId="{B9AC2B67-D494-43F5-9B40-EB324B58E9AE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800" kern="1200"/>
            <a:t>Building Our Future with Purpose</a:t>
          </a:r>
          <a:endParaRPr lang="en-US" sz="2800" kern="1200"/>
        </a:p>
      </dsp:txBody>
      <dsp:txXfrm>
        <a:off x="3740534" y="5979"/>
        <a:ext cx="3034531" cy="1820718"/>
      </dsp:txXfrm>
    </dsp:sp>
    <dsp:sp modelId="{F4CFF459-2AB9-47B7-A254-2046AE1CC1A7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1270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079"/>
        <a:ext cx="374875" cy="6979"/>
      </dsp:txXfrm>
    </dsp:sp>
    <dsp:sp modelId="{CD67A290-5424-4488-89BF-EBA593FA07DC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800" kern="1200"/>
            <a:t>Rotary’s Action Plan</a:t>
          </a:r>
          <a:endParaRPr lang="en-US" sz="2800" kern="1200"/>
        </a:p>
      </dsp:txBody>
      <dsp:txXfrm>
        <a:off x="7473007" y="5979"/>
        <a:ext cx="3034531" cy="1820718"/>
      </dsp:txXfrm>
    </dsp:sp>
    <dsp:sp modelId="{8EA6F392-9ED1-4928-8CB2-3A9FED4FB0FE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5">
              <a:hueOff val="-9114112"/>
              <a:satOff val="-620"/>
              <a:lumOff val="147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1509"/>
        <a:ext cx="34897" cy="6979"/>
      </dsp:txXfrm>
    </dsp:sp>
    <dsp:sp modelId="{8C7DAE69-1EF2-4D2E-8FBB-898B87591A06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800" kern="1200"/>
            <a:t>What Now? </a:t>
          </a:r>
          <a:endParaRPr lang="en-US" sz="2800" kern="1200"/>
        </a:p>
      </dsp:txBody>
      <dsp:txXfrm>
        <a:off x="8061" y="2524640"/>
        <a:ext cx="3034531" cy="1820718"/>
      </dsp:txXfrm>
    </dsp:sp>
    <dsp:sp modelId="{EA36DFDD-29F1-4C80-8A77-76E070AAB74E}">
      <dsp:nvSpPr>
        <dsp:cNvPr id="0" name=""/>
        <dsp:cNvSpPr/>
      </dsp:nvSpPr>
      <dsp:spPr>
        <a:xfrm>
          <a:off x="6773265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3431509"/>
        <a:ext cx="34897" cy="6979"/>
      </dsp:txXfrm>
    </dsp:sp>
    <dsp:sp modelId="{E7D1B8E3-57ED-4791-B223-FA0A41D09DC9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800" kern="1200"/>
            <a:t>What’s Next? </a:t>
          </a:r>
          <a:endParaRPr lang="en-US" sz="2800" kern="1200"/>
        </a:p>
      </dsp:txBody>
      <dsp:txXfrm>
        <a:off x="3740534" y="2524640"/>
        <a:ext cx="3034531" cy="1820718"/>
      </dsp:txXfrm>
    </dsp:sp>
    <dsp:sp modelId="{2CE6A399-B65B-47B7-9062-0479540F75E2}">
      <dsp:nvSpPr>
        <dsp:cNvPr id="0" name=""/>
        <dsp:cNvSpPr/>
      </dsp:nvSpPr>
      <dsp:spPr>
        <a:xfrm>
          <a:off x="7473007" y="2524640"/>
          <a:ext cx="3034531" cy="1820718"/>
        </a:xfrm>
        <a:prstGeom prst="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800" kern="1200"/>
            <a:t>Resources</a:t>
          </a:r>
          <a:endParaRPr lang="en-US" sz="2800" kern="1200"/>
        </a:p>
      </dsp:txBody>
      <dsp:txXfrm>
        <a:off x="7473007" y="2524640"/>
        <a:ext cx="3034531" cy="182071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7762F-75E3-4FDE-8D29-D3F8A2DA89CC}">
      <dsp:nvSpPr>
        <dsp:cNvPr id="0" name=""/>
        <dsp:cNvSpPr/>
      </dsp:nvSpPr>
      <dsp:spPr>
        <a:xfrm>
          <a:off x="2895" y="2019126"/>
          <a:ext cx="2935933" cy="14679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Pre-PELS and SELS Action Lab sessions online</a:t>
          </a:r>
        </a:p>
      </dsp:txBody>
      <dsp:txXfrm>
        <a:off x="45890" y="2062121"/>
        <a:ext cx="2849943" cy="1381976"/>
      </dsp:txXfrm>
    </dsp:sp>
    <dsp:sp modelId="{A0B43FA2-76BB-42DE-82DF-76E3D24DF0FD}">
      <dsp:nvSpPr>
        <dsp:cNvPr id="0" name=""/>
        <dsp:cNvSpPr/>
      </dsp:nvSpPr>
      <dsp:spPr>
        <a:xfrm rot="18289469">
          <a:off x="2497783" y="1885034"/>
          <a:ext cx="2056463" cy="47988"/>
        </a:xfrm>
        <a:custGeom>
          <a:avLst/>
          <a:gdLst/>
          <a:ahLst/>
          <a:cxnLst/>
          <a:rect l="0" t="0" r="0" b="0"/>
          <a:pathLst>
            <a:path>
              <a:moveTo>
                <a:pt x="0" y="23994"/>
              </a:moveTo>
              <a:lnTo>
                <a:pt x="2056463" y="2399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474603" y="1857617"/>
        <a:ext cx="102823" cy="102823"/>
      </dsp:txXfrm>
    </dsp:sp>
    <dsp:sp modelId="{F4B9DCD7-02BA-4D0B-B340-CE8D9FFF577E}">
      <dsp:nvSpPr>
        <dsp:cNvPr id="0" name=""/>
        <dsp:cNvSpPr/>
      </dsp:nvSpPr>
      <dsp:spPr>
        <a:xfrm>
          <a:off x="4113202" y="330964"/>
          <a:ext cx="2935933" cy="14679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February 18</a:t>
          </a:r>
          <a:r>
            <a:rPr lang="en-US" sz="1800" b="1" kern="1200" baseline="30000" dirty="0"/>
            <a:t>th</a:t>
          </a:r>
          <a:r>
            <a:rPr lang="en-US" sz="1800" b="1" kern="1200" dirty="0"/>
            <a:t> 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Nuts &amp; Bolts with Holly Thompson and Candace Boone</a:t>
          </a:r>
        </a:p>
      </dsp:txBody>
      <dsp:txXfrm>
        <a:off x="4156197" y="373959"/>
        <a:ext cx="2849943" cy="1381976"/>
      </dsp:txXfrm>
    </dsp:sp>
    <dsp:sp modelId="{DFABDD68-1273-487D-B267-6E38CEA444C3}">
      <dsp:nvSpPr>
        <dsp:cNvPr id="0" name=""/>
        <dsp:cNvSpPr/>
      </dsp:nvSpPr>
      <dsp:spPr>
        <a:xfrm>
          <a:off x="2938828" y="2729115"/>
          <a:ext cx="1174373" cy="47988"/>
        </a:xfrm>
        <a:custGeom>
          <a:avLst/>
          <a:gdLst/>
          <a:ahLst/>
          <a:cxnLst/>
          <a:rect l="0" t="0" r="0" b="0"/>
          <a:pathLst>
            <a:path>
              <a:moveTo>
                <a:pt x="0" y="23994"/>
              </a:moveTo>
              <a:lnTo>
                <a:pt x="1174373" y="2399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96656" y="2723750"/>
        <a:ext cx="58718" cy="58718"/>
      </dsp:txXfrm>
    </dsp:sp>
    <dsp:sp modelId="{12FAE605-78F9-4D94-9008-53595A58D74C}">
      <dsp:nvSpPr>
        <dsp:cNvPr id="0" name=""/>
        <dsp:cNvSpPr/>
      </dsp:nvSpPr>
      <dsp:spPr>
        <a:xfrm>
          <a:off x="4113202" y="2019126"/>
          <a:ext cx="2935933" cy="14679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March 31</a:t>
          </a:r>
          <a:r>
            <a:rPr lang="en-US" sz="1800" b="1" kern="1200" baseline="30000" dirty="0"/>
            <a:t>st</a:t>
          </a:r>
          <a:endParaRPr lang="en-US" sz="18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Successful Clubs with Louisa Horne</a:t>
          </a:r>
        </a:p>
      </dsp:txBody>
      <dsp:txXfrm>
        <a:off x="4156197" y="2062121"/>
        <a:ext cx="2849943" cy="1381976"/>
      </dsp:txXfrm>
    </dsp:sp>
    <dsp:sp modelId="{376BA03E-8218-4E37-9912-D1CF0619E02D}">
      <dsp:nvSpPr>
        <dsp:cNvPr id="0" name=""/>
        <dsp:cNvSpPr/>
      </dsp:nvSpPr>
      <dsp:spPr>
        <a:xfrm rot="3310531">
          <a:off x="2497783" y="3573196"/>
          <a:ext cx="2056463" cy="47988"/>
        </a:xfrm>
        <a:custGeom>
          <a:avLst/>
          <a:gdLst/>
          <a:ahLst/>
          <a:cxnLst/>
          <a:rect l="0" t="0" r="0" b="0"/>
          <a:pathLst>
            <a:path>
              <a:moveTo>
                <a:pt x="0" y="23994"/>
              </a:moveTo>
              <a:lnTo>
                <a:pt x="2056463" y="2399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474603" y="3545779"/>
        <a:ext cx="102823" cy="102823"/>
      </dsp:txXfrm>
    </dsp:sp>
    <dsp:sp modelId="{7742818D-3528-4B09-AD3B-BE37981ED090}">
      <dsp:nvSpPr>
        <dsp:cNvPr id="0" name=""/>
        <dsp:cNvSpPr/>
      </dsp:nvSpPr>
      <dsp:spPr>
        <a:xfrm>
          <a:off x="4113202" y="3707288"/>
          <a:ext cx="2935933" cy="14679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April 22nd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So, You’re the President - What I Wish I’d Known with a panel of Club Presidents followed by Q&amp;A</a:t>
          </a:r>
        </a:p>
      </dsp:txBody>
      <dsp:txXfrm>
        <a:off x="4156197" y="3750283"/>
        <a:ext cx="2849943" cy="1381976"/>
      </dsp:txXfrm>
    </dsp:sp>
    <dsp:sp modelId="{2D8CBB63-3177-4821-B648-32B60524982E}">
      <dsp:nvSpPr>
        <dsp:cNvPr id="0" name=""/>
        <dsp:cNvSpPr/>
      </dsp:nvSpPr>
      <dsp:spPr>
        <a:xfrm>
          <a:off x="2895" y="3707288"/>
          <a:ext cx="2935933" cy="14679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In-person PELS and SELS on </a:t>
          </a:r>
          <a:r>
            <a:rPr lang="en-US" sz="1800" b="1" kern="1200" dirty="0"/>
            <a:t>May 29</a:t>
          </a:r>
          <a:r>
            <a:rPr lang="en-US" sz="1800" b="1" kern="1200" baseline="30000" dirty="0"/>
            <a:t>th</a:t>
          </a:r>
          <a:r>
            <a:rPr lang="en-US" sz="1800" kern="1200" dirty="0"/>
            <a:t> in Shediac, NB</a:t>
          </a:r>
        </a:p>
      </dsp:txBody>
      <dsp:txXfrm>
        <a:off x="45890" y="3750283"/>
        <a:ext cx="2849943" cy="13819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53DA9-A544-4E21-9432-074D90B5FBD1}">
      <dsp:nvSpPr>
        <dsp:cNvPr id="0" name=""/>
        <dsp:cNvSpPr/>
      </dsp:nvSpPr>
      <dsp:spPr>
        <a:xfrm>
          <a:off x="995133" y="0"/>
          <a:ext cx="6410528" cy="641052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BBB19-74E7-435B-8BB3-E0A7DA200E6E}">
      <dsp:nvSpPr>
        <dsp:cNvPr id="0" name=""/>
        <dsp:cNvSpPr/>
      </dsp:nvSpPr>
      <dsp:spPr>
        <a:xfrm>
          <a:off x="1411817" y="416684"/>
          <a:ext cx="2564211" cy="2564211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Rotary’s purpose is service, fellowship, and leadership</a:t>
          </a:r>
        </a:p>
      </dsp:txBody>
      <dsp:txXfrm>
        <a:off x="1536991" y="541858"/>
        <a:ext cx="2313863" cy="2313863"/>
      </dsp:txXfrm>
    </dsp:sp>
    <dsp:sp modelId="{C87B9812-6C92-4A3A-8367-CF436F2B2679}">
      <dsp:nvSpPr>
        <dsp:cNvPr id="0" name=""/>
        <dsp:cNvSpPr/>
      </dsp:nvSpPr>
      <dsp:spPr>
        <a:xfrm>
          <a:off x="4424765" y="416684"/>
          <a:ext cx="2564211" cy="2564211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Purpose helps us balance tradition with change</a:t>
          </a:r>
        </a:p>
      </dsp:txBody>
      <dsp:txXfrm>
        <a:off x="4549939" y="541858"/>
        <a:ext cx="2313863" cy="2313863"/>
      </dsp:txXfrm>
    </dsp:sp>
    <dsp:sp modelId="{AAE36759-40CC-483C-8003-4D69D47822F2}">
      <dsp:nvSpPr>
        <dsp:cNvPr id="0" name=""/>
        <dsp:cNvSpPr/>
      </dsp:nvSpPr>
      <dsp:spPr>
        <a:xfrm>
          <a:off x="1411817" y="3429632"/>
          <a:ext cx="2564211" cy="2564211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 dirty="0"/>
            <a:t>Rotary has always been about more than meetings—</a:t>
          </a:r>
          <a:r>
            <a:rPr lang="en-US" sz="1900" b="0" i="1" kern="1200" dirty="0"/>
            <a:t>it’s about making a difference in our communities and around the world.</a:t>
          </a:r>
        </a:p>
      </dsp:txBody>
      <dsp:txXfrm>
        <a:off x="1536991" y="3554806"/>
        <a:ext cx="2313863" cy="2313863"/>
      </dsp:txXfrm>
    </dsp:sp>
    <dsp:sp modelId="{29639E31-7C70-4097-AA74-99AA56D49D01}">
      <dsp:nvSpPr>
        <dsp:cNvPr id="0" name=""/>
        <dsp:cNvSpPr/>
      </dsp:nvSpPr>
      <dsp:spPr>
        <a:xfrm>
          <a:off x="4424765" y="3429632"/>
          <a:ext cx="2564211" cy="2564211"/>
        </a:xfrm>
        <a:prstGeom prst="roundRect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Purpose helps us move beyond “this is how we’ve always done it” to “this is what matters now.”</a:t>
          </a:r>
          <a:endParaRPr lang="en-CA" sz="1900" b="1" kern="1200" dirty="0"/>
        </a:p>
      </dsp:txBody>
      <dsp:txXfrm>
        <a:off x="4549939" y="3554806"/>
        <a:ext cx="2313863" cy="23138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A04CF-7588-46C3-AEDD-61C67E1F77AC}">
      <dsp:nvSpPr>
        <dsp:cNvPr id="0" name=""/>
        <dsp:cNvSpPr/>
      </dsp:nvSpPr>
      <dsp:spPr>
        <a:xfrm>
          <a:off x="0" y="1806"/>
          <a:ext cx="10515600" cy="9155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83214-25AE-4DCF-A6FC-F803044EC230}">
      <dsp:nvSpPr>
        <dsp:cNvPr id="0" name=""/>
        <dsp:cNvSpPr/>
      </dsp:nvSpPr>
      <dsp:spPr>
        <a:xfrm>
          <a:off x="276958" y="207808"/>
          <a:ext cx="503560" cy="5035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5E2038-C441-479B-97FC-FA99F5B6EECA}">
      <dsp:nvSpPr>
        <dsp:cNvPr id="0" name=""/>
        <dsp:cNvSpPr/>
      </dsp:nvSpPr>
      <dsp:spPr>
        <a:xfrm>
          <a:off x="1057476" y="1806"/>
          <a:ext cx="9458123" cy="915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97" tIns="96897" rIns="96897" bIns="9689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Purpose attracts members who want meaning, not just meetings</a:t>
          </a:r>
        </a:p>
      </dsp:txBody>
      <dsp:txXfrm>
        <a:off x="1057476" y="1806"/>
        <a:ext cx="9458123" cy="915564"/>
      </dsp:txXfrm>
    </dsp:sp>
    <dsp:sp modelId="{776A2739-9E84-4376-A596-C45777233A3A}">
      <dsp:nvSpPr>
        <dsp:cNvPr id="0" name=""/>
        <dsp:cNvSpPr/>
      </dsp:nvSpPr>
      <dsp:spPr>
        <a:xfrm>
          <a:off x="0" y="1146262"/>
          <a:ext cx="10515600" cy="9155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F12C92-7CE4-43E9-B33E-A2BF740410BE}">
      <dsp:nvSpPr>
        <dsp:cNvPr id="0" name=""/>
        <dsp:cNvSpPr/>
      </dsp:nvSpPr>
      <dsp:spPr>
        <a:xfrm>
          <a:off x="276958" y="1352264"/>
          <a:ext cx="503560" cy="5035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ECC4CF-E884-4C60-8E34-E75CC3407B1C}">
      <dsp:nvSpPr>
        <dsp:cNvPr id="0" name=""/>
        <dsp:cNvSpPr/>
      </dsp:nvSpPr>
      <dsp:spPr>
        <a:xfrm>
          <a:off x="1057476" y="1146262"/>
          <a:ext cx="9458123" cy="915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97" tIns="96897" rIns="96897" bIns="9689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Engagement grows when people feel useful and valued</a:t>
          </a:r>
        </a:p>
      </dsp:txBody>
      <dsp:txXfrm>
        <a:off x="1057476" y="1146262"/>
        <a:ext cx="9458123" cy="915564"/>
      </dsp:txXfrm>
    </dsp:sp>
    <dsp:sp modelId="{A318DB21-A72D-48D1-85E2-A742D421D061}">
      <dsp:nvSpPr>
        <dsp:cNvPr id="0" name=""/>
        <dsp:cNvSpPr/>
      </dsp:nvSpPr>
      <dsp:spPr>
        <a:xfrm>
          <a:off x="0" y="2290717"/>
          <a:ext cx="10515600" cy="9155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CE6A65-2426-4DE1-AD86-1F440279BA59}">
      <dsp:nvSpPr>
        <dsp:cNvPr id="0" name=""/>
        <dsp:cNvSpPr/>
      </dsp:nvSpPr>
      <dsp:spPr>
        <a:xfrm>
          <a:off x="276958" y="2496719"/>
          <a:ext cx="503560" cy="50356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4EE374-2251-4E4D-9E9E-563904880F26}">
      <dsp:nvSpPr>
        <dsp:cNvPr id="0" name=""/>
        <dsp:cNvSpPr/>
      </dsp:nvSpPr>
      <dsp:spPr>
        <a:xfrm>
          <a:off x="1057476" y="2290717"/>
          <a:ext cx="9458123" cy="915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97" tIns="96897" rIns="96897" bIns="9689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Reputation builds as purpose is realized</a:t>
          </a:r>
        </a:p>
      </dsp:txBody>
      <dsp:txXfrm>
        <a:off x="1057476" y="2290717"/>
        <a:ext cx="9458123" cy="915564"/>
      </dsp:txXfrm>
    </dsp:sp>
    <dsp:sp modelId="{423B2711-5058-42C7-B189-8CDB864F71E6}">
      <dsp:nvSpPr>
        <dsp:cNvPr id="0" name=""/>
        <dsp:cNvSpPr/>
      </dsp:nvSpPr>
      <dsp:spPr>
        <a:xfrm>
          <a:off x="0" y="3435173"/>
          <a:ext cx="10515600" cy="91556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8F22A1-63B5-4DCA-A939-56182439FAB1}">
      <dsp:nvSpPr>
        <dsp:cNvPr id="0" name=""/>
        <dsp:cNvSpPr/>
      </dsp:nvSpPr>
      <dsp:spPr>
        <a:xfrm>
          <a:off x="276958" y="3641175"/>
          <a:ext cx="503560" cy="5035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B2B2A-7D80-4815-A221-1521FF81F596}">
      <dsp:nvSpPr>
        <dsp:cNvPr id="0" name=""/>
        <dsp:cNvSpPr/>
      </dsp:nvSpPr>
      <dsp:spPr>
        <a:xfrm>
          <a:off x="1057476" y="3435173"/>
          <a:ext cx="9458123" cy="915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97" tIns="96897" rIns="96897" bIns="9689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Community benefits when clubs have purpose</a:t>
          </a:r>
        </a:p>
      </dsp:txBody>
      <dsp:txXfrm>
        <a:off x="1057476" y="3435173"/>
        <a:ext cx="9458123" cy="9155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FEADF-70ED-4373-A180-417758B152B5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509B0D-2086-4E20-998C-27D35488DAAF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rgbClr val="44546A"/>
              </a:solidFill>
            </a:rPr>
            <a:t>Every club, can significantly increase impact by gaining a greater sense of focus. </a:t>
          </a:r>
        </a:p>
      </dsp:txBody>
      <dsp:txXfrm>
        <a:off x="0" y="2703"/>
        <a:ext cx="6900512" cy="1843578"/>
      </dsp:txXfrm>
    </dsp:sp>
    <dsp:sp modelId="{7EBEC4C3-E969-4628-A412-6DCE98F96E01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F16852-80F1-4E1E-BB56-D6675BE64A9C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rgbClr val="44546A"/>
              </a:solidFill>
            </a:rPr>
            <a:t>What will be my club’s legacy? The answer starts with defining and measuring the impact we have on our community.</a:t>
          </a:r>
        </a:p>
      </dsp:txBody>
      <dsp:txXfrm>
        <a:off x="0" y="1846281"/>
        <a:ext cx="6900512" cy="1843578"/>
      </dsp:txXfrm>
    </dsp:sp>
    <dsp:sp modelId="{D14EE170-946E-4CF2-B2BD-4808737E73DE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9FE49-2AB4-4A3E-B14C-255CEA2F6FB1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44546A"/>
              </a:solidFill>
            </a:rPr>
            <a:t>What targets will my club commit to for Foundation giving, service projects and Youth Exchange for this Rotary year?</a:t>
          </a:r>
        </a:p>
      </dsp:txBody>
      <dsp:txXfrm>
        <a:off x="0" y="3689859"/>
        <a:ext cx="6900512" cy="18435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38BC8-9140-48D5-BE37-AFAC1BBFA2E6}">
      <dsp:nvSpPr>
        <dsp:cNvPr id="0" name=""/>
        <dsp:cNvSpPr/>
      </dsp:nvSpPr>
      <dsp:spPr>
        <a:xfrm>
          <a:off x="0" y="1238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25E860-7D2C-4B82-9DE8-B43D8BF9BFD6}">
      <dsp:nvSpPr>
        <dsp:cNvPr id="0" name=""/>
        <dsp:cNvSpPr/>
      </dsp:nvSpPr>
      <dsp:spPr>
        <a:xfrm>
          <a:off x="0" y="1238"/>
          <a:ext cx="6900512" cy="1346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44546A"/>
              </a:solidFill>
            </a:rPr>
            <a:t>People around the world know about Rotary. A survey in 15 countries showed that we’re among the top three social service organizations in the world in terms of awareness. </a:t>
          </a:r>
        </a:p>
      </dsp:txBody>
      <dsp:txXfrm>
        <a:off x="0" y="1238"/>
        <a:ext cx="6900512" cy="1346190"/>
      </dsp:txXfrm>
    </dsp:sp>
    <dsp:sp modelId="{78DCD185-63E9-4582-97ED-16F9A826F62E}">
      <dsp:nvSpPr>
        <dsp:cNvPr id="0" name=""/>
        <dsp:cNvSpPr/>
      </dsp:nvSpPr>
      <dsp:spPr>
        <a:xfrm>
          <a:off x="0" y="1347428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F7603-AA00-414E-89E6-DA6453B47D5E}">
      <dsp:nvSpPr>
        <dsp:cNvPr id="0" name=""/>
        <dsp:cNvSpPr/>
      </dsp:nvSpPr>
      <dsp:spPr>
        <a:xfrm>
          <a:off x="0" y="1347428"/>
          <a:ext cx="6900512" cy="1346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rgbClr val="44546A"/>
              </a:solidFill>
            </a:rPr>
            <a:t>But only 35% of respondents saw Rotary as an organization for people like them. And just 25% of people surveyed said they knew someone in Rotary</a:t>
          </a:r>
        </a:p>
      </dsp:txBody>
      <dsp:txXfrm>
        <a:off x="0" y="1347428"/>
        <a:ext cx="6900512" cy="1346190"/>
      </dsp:txXfrm>
    </dsp:sp>
    <dsp:sp modelId="{EF3698F8-6A0A-41D4-A6D6-5AAE6E940CA2}">
      <dsp:nvSpPr>
        <dsp:cNvPr id="0" name=""/>
        <dsp:cNvSpPr/>
      </dsp:nvSpPr>
      <dsp:spPr>
        <a:xfrm>
          <a:off x="0" y="269361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DBA88C-92C2-4E97-AE4C-F5DA7B64653B}">
      <dsp:nvSpPr>
        <dsp:cNvPr id="0" name=""/>
        <dsp:cNvSpPr/>
      </dsp:nvSpPr>
      <dsp:spPr>
        <a:xfrm>
          <a:off x="0" y="2693619"/>
          <a:ext cx="6900512" cy="1346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rgbClr val="44546A"/>
              </a:solidFill>
            </a:rPr>
            <a:t>There are many ways people connect. Let’s look around our community and think about who the leaders are — keeping in mind that there are many different ways to be a leader. </a:t>
          </a:r>
        </a:p>
      </dsp:txBody>
      <dsp:txXfrm>
        <a:off x="0" y="2693619"/>
        <a:ext cx="6900512" cy="1346190"/>
      </dsp:txXfrm>
    </dsp:sp>
    <dsp:sp modelId="{10C40590-CFF1-49CB-9456-E16E962AA215}">
      <dsp:nvSpPr>
        <dsp:cNvPr id="0" name=""/>
        <dsp:cNvSpPr/>
      </dsp:nvSpPr>
      <dsp:spPr>
        <a:xfrm>
          <a:off x="0" y="4039809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6E632-18CE-4A56-B47A-A5E4D4ABF1E7}">
      <dsp:nvSpPr>
        <dsp:cNvPr id="0" name=""/>
        <dsp:cNvSpPr/>
      </dsp:nvSpPr>
      <dsp:spPr>
        <a:xfrm>
          <a:off x="0" y="4039809"/>
          <a:ext cx="6893773" cy="1495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44546A"/>
              </a:solidFill>
            </a:rPr>
            <a:t>What measurable goals will our club set this Rotary year to expand its reach through membership, youth programs and media visibility?</a:t>
          </a:r>
        </a:p>
      </dsp:txBody>
      <dsp:txXfrm>
        <a:off x="0" y="4039809"/>
        <a:ext cx="6893773" cy="14950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1A118-8F60-4429-AEFB-B47600730D22}">
      <dsp:nvSpPr>
        <dsp:cNvPr id="0" name=""/>
        <dsp:cNvSpPr/>
      </dsp:nvSpPr>
      <dsp:spPr>
        <a:xfrm>
          <a:off x="0" y="796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CB6D0-0482-44B2-8ABD-813048E9B097}">
      <dsp:nvSpPr>
        <dsp:cNvPr id="0" name=""/>
        <dsp:cNvSpPr/>
      </dsp:nvSpPr>
      <dsp:spPr>
        <a:xfrm>
          <a:off x="0" y="796"/>
          <a:ext cx="6900512" cy="1635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44546A"/>
              </a:solidFill>
            </a:rPr>
            <a:t>Enhancing participant engagement means that whenever someone engages with Rotary — through a club, a program, or even an event — they have an experience that exceeds their expectations. </a:t>
          </a:r>
        </a:p>
      </dsp:txBody>
      <dsp:txXfrm>
        <a:off x="0" y="796"/>
        <a:ext cx="6900512" cy="1635432"/>
      </dsp:txXfrm>
    </dsp:sp>
    <dsp:sp modelId="{08E05136-5C2C-43C5-BB6A-971CAFBF3F02}">
      <dsp:nvSpPr>
        <dsp:cNvPr id="0" name=""/>
        <dsp:cNvSpPr/>
      </dsp:nvSpPr>
      <dsp:spPr>
        <a:xfrm>
          <a:off x="0" y="163622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B1413-2780-4350-9A5B-E02C7D338074}">
      <dsp:nvSpPr>
        <dsp:cNvPr id="0" name=""/>
        <dsp:cNvSpPr/>
      </dsp:nvSpPr>
      <dsp:spPr>
        <a:xfrm>
          <a:off x="0" y="1636228"/>
          <a:ext cx="6900512" cy="1635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44546A"/>
              </a:solidFill>
            </a:rPr>
            <a:t>It also means that once someone is on the Rotary path, it’s as exciting, fulfilling, and meaningful in decade five as on day one.</a:t>
          </a:r>
        </a:p>
      </dsp:txBody>
      <dsp:txXfrm>
        <a:off x="0" y="1636228"/>
        <a:ext cx="6900512" cy="1635432"/>
      </dsp:txXfrm>
    </dsp:sp>
    <dsp:sp modelId="{E43E2CA1-FC83-44C6-B177-35C99BA621E3}">
      <dsp:nvSpPr>
        <dsp:cNvPr id="0" name=""/>
        <dsp:cNvSpPr/>
      </dsp:nvSpPr>
      <dsp:spPr>
        <a:xfrm>
          <a:off x="0" y="327166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E3F3F9-A89E-41B4-844D-5EB21A2928DC}">
      <dsp:nvSpPr>
        <dsp:cNvPr id="0" name=""/>
        <dsp:cNvSpPr/>
      </dsp:nvSpPr>
      <dsp:spPr>
        <a:xfrm>
          <a:off x="0" y="3271660"/>
          <a:ext cx="6893773" cy="2263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44546A"/>
              </a:solidFill>
            </a:rPr>
            <a:t>How can my club enhance engagement of our members &amp; attract new members? How will we know that members are more engaged?</a:t>
          </a:r>
        </a:p>
      </dsp:txBody>
      <dsp:txXfrm>
        <a:off x="0" y="3271660"/>
        <a:ext cx="6893773" cy="22636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1A118-8F60-4429-AEFB-B47600730D22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CB6D0-0482-44B2-8ABD-813048E9B097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44546A"/>
              </a:solidFill>
            </a:rPr>
            <a:t>People of action are inventive, entrepreneurial, and resilient. We’re driven by a sense of optimism — a belief that we are and will continue to be essential to our communities, to the world, and to humanity.</a:t>
          </a:r>
        </a:p>
      </dsp:txBody>
      <dsp:txXfrm>
        <a:off x="0" y="2703"/>
        <a:ext cx="6900512" cy="1843578"/>
      </dsp:txXfrm>
    </dsp:sp>
    <dsp:sp modelId="{08E05136-5C2C-43C5-BB6A-971CAFBF3F02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B1413-2780-4350-9A5B-E02C7D338074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44546A"/>
              </a:solidFill>
            </a:rPr>
            <a:t>We need to look at how we can adapt more quickly to a changing world, how new perspectives can strengthen Rotary, and what new ideas could create lasting change. </a:t>
          </a:r>
        </a:p>
      </dsp:txBody>
      <dsp:txXfrm>
        <a:off x="0" y="1846281"/>
        <a:ext cx="6900512" cy="1843578"/>
      </dsp:txXfrm>
    </dsp:sp>
    <dsp:sp modelId="{6C319EAE-8F4E-4E8C-A6A7-E18957A9044B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C3716-4D57-498C-9F2A-7DEB69D20BBA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b="1" kern="1200" dirty="0">
              <a:solidFill>
                <a:srgbClr val="44546A"/>
              </a:solidFill>
            </a:rPr>
            <a:t>What does my club need to do to adapt to a changing world? How will our action plan, enhanced online presence and review of our governance structures help to get us there?</a:t>
          </a:r>
        </a:p>
      </dsp:txBody>
      <dsp:txXfrm>
        <a:off x="0" y="3689859"/>
        <a:ext cx="6900512" cy="18435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B5D58-38EC-44A2-BF30-786B3998F6D1}">
      <dsp:nvSpPr>
        <dsp:cNvPr id="0" name=""/>
        <dsp:cNvSpPr/>
      </dsp:nvSpPr>
      <dsp:spPr>
        <a:xfrm>
          <a:off x="559800" y="848595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CAFB7-BB80-4418-94BB-FCF05C32A085}">
      <dsp:nvSpPr>
        <dsp:cNvPr id="0" name=""/>
        <dsp:cNvSpPr/>
      </dsp:nvSpPr>
      <dsp:spPr>
        <a:xfrm>
          <a:off x="559800" y="2474724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Each group is assigned one priority</a:t>
          </a:r>
        </a:p>
      </dsp:txBody>
      <dsp:txXfrm>
        <a:off x="559800" y="2474724"/>
        <a:ext cx="4320000" cy="648000"/>
      </dsp:txXfrm>
    </dsp:sp>
    <dsp:sp modelId="{45F81C66-F1C6-4825-AE98-067A3EA71232}">
      <dsp:nvSpPr>
        <dsp:cNvPr id="0" name=""/>
        <dsp:cNvSpPr/>
      </dsp:nvSpPr>
      <dsp:spPr>
        <a:xfrm>
          <a:off x="559800" y="3175807"/>
          <a:ext cx="4320000" cy="326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FB2C6C-8F04-41CF-884D-DE468ADA7BF2}">
      <dsp:nvSpPr>
        <dsp:cNvPr id="0" name=""/>
        <dsp:cNvSpPr/>
      </dsp:nvSpPr>
      <dsp:spPr>
        <a:xfrm>
          <a:off x="5635800" y="848595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3A117-7BDE-4636-9D93-37D9808766E2}">
      <dsp:nvSpPr>
        <dsp:cNvPr id="0" name=""/>
        <dsp:cNvSpPr/>
      </dsp:nvSpPr>
      <dsp:spPr>
        <a:xfrm>
          <a:off x="5635800" y="2474724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Discuss questions at the bottom of each slide</a:t>
          </a:r>
        </a:p>
      </dsp:txBody>
      <dsp:txXfrm>
        <a:off x="5635800" y="2474724"/>
        <a:ext cx="4320000" cy="648000"/>
      </dsp:txXfrm>
    </dsp:sp>
    <dsp:sp modelId="{1145C07D-2921-4720-9720-9CB6CB9DB42D}">
      <dsp:nvSpPr>
        <dsp:cNvPr id="0" name=""/>
        <dsp:cNvSpPr/>
      </dsp:nvSpPr>
      <dsp:spPr>
        <a:xfrm>
          <a:off x="5635800" y="3175807"/>
          <a:ext cx="4320000" cy="326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5635800" y="3175807"/>
        <a:ext cx="4320000" cy="3269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B6D403-EBC1-446F-9FF1-D28855799C5E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3DA29-BB99-4207-B871-F62BAC483479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300" kern="1200" dirty="0"/>
            <a:t>Have you entered your team for next year in </a:t>
          </a:r>
          <a:r>
            <a:rPr lang="en-CA" sz="4300" kern="1200" dirty="0" err="1"/>
            <a:t>Clubrunner</a:t>
          </a:r>
          <a:r>
            <a:rPr lang="en-CA" sz="4300" kern="1200" dirty="0"/>
            <a:t>? </a:t>
          </a:r>
          <a:endParaRPr lang="en-US" sz="4300" kern="1200" dirty="0"/>
        </a:p>
      </dsp:txBody>
      <dsp:txXfrm>
        <a:off x="608661" y="692298"/>
        <a:ext cx="4508047" cy="2799040"/>
      </dsp:txXfrm>
    </dsp:sp>
    <dsp:sp modelId="{2C06C419-68C2-4D00-95ED-4B46A8D70E98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83F19-5D75-4AC5-B0B8-9FC0492F4D91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300" kern="1200"/>
            <a:t>Congrats to those who have! </a:t>
          </a:r>
          <a:endParaRPr lang="en-US" sz="4300" kern="1200"/>
        </a:p>
      </dsp:txBody>
      <dsp:txXfrm>
        <a:off x="6331365" y="692298"/>
        <a:ext cx="4508047" cy="2799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EBD3B11B-18B4-417E-977F-86C000192734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C3C15DB4-DF8C-4C0C-801A-C2970699BF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1670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9163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57396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future is about change and changing within ourselves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3430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Making change with purpose requires a plan otherwise change will happen anyway but not necessarily as you would like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13649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Having purpose, having a plan has many benefits.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646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2417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Bring up You Tube video in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1184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55252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99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75913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0967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92145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8161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Turn over to Candace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40770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21950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ADD45-65D1-490E-AC83-A0D70CAFB116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07995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15738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Getting from best to better involves collaboration, consistency and continuity</a:t>
            </a:r>
          </a:p>
          <a:p>
            <a:r>
              <a:rPr lang="en-US" dirty="0">
                <a:solidFill>
                  <a:schemeClr val="bg1"/>
                </a:solidFill>
              </a:rPr>
              <a:t>Who is your President Elect and President Nominee? </a:t>
            </a:r>
          </a:p>
          <a:p>
            <a:endParaRPr lang="en-CA" dirty="0">
              <a:solidFill>
                <a:schemeClr val="bg1"/>
              </a:solidFill>
            </a:endParaRPr>
          </a:p>
          <a:p>
            <a:r>
              <a:rPr lang="en-CA" dirty="0">
                <a:solidFill>
                  <a:schemeClr val="bg1"/>
                </a:solidFill>
              </a:rPr>
              <a:t>Rotary International President Nominee Larry Lunsford</a:t>
            </a:r>
          </a:p>
          <a:p>
            <a:r>
              <a:rPr lang="en-US" dirty="0">
                <a:solidFill>
                  <a:schemeClr val="bg1"/>
                </a:solidFill>
              </a:rPr>
              <a:t>Rotary International President Elect Olayinka Babalola</a:t>
            </a:r>
          </a:p>
          <a:p>
            <a:r>
              <a:rPr lang="it-IT" dirty="0">
                <a:solidFill>
                  <a:schemeClr val="bg1"/>
                </a:solidFill>
              </a:rPr>
              <a:t>Rotary International President Francesco Arezzo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CA" dirty="0">
              <a:solidFill>
                <a:schemeClr val="bg1"/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68208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14410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Note that all sessions are one hour starting at 7:00 / 7:30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10188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ADD45-65D1-490E-AC83-A0D70CAFB116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56675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29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7383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8685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Create Lasting Impact – what does that mean? Discussion – chat or put up your hand</a:t>
            </a:r>
          </a:p>
          <a:p>
            <a:r>
              <a:rPr lang="en-US" dirty="0"/>
              <a:t>Lasting impact is what remains after the project ends.</a:t>
            </a:r>
          </a:p>
          <a:p>
            <a:r>
              <a:rPr lang="en-US" dirty="0"/>
              <a:t>It’s not just the hours served or dollars raised, but the change that continues because we planned for sustainability, partnerships, and leadership beyond a single Rotary year.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9864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Membership Goals – 25,000 new members every year by 2030</a:t>
            </a:r>
          </a:p>
          <a:p>
            <a:r>
              <a:rPr lang="en-CA" dirty="0"/>
              <a:t>We have about 1700 members in our district. If every one of us brought in one new member in the next 5 years, we would have 3,400 members and doing more than our share to achieve the goal.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9770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Warm-up: </a:t>
            </a:r>
          </a:p>
          <a:p>
            <a:r>
              <a:rPr lang="en-US" dirty="0"/>
              <a:t>President Elect has challenged us to think about what was our club’s best year ever? And then doing better than that year. Service and Impact, Membership, Foundation contributions, </a:t>
            </a:r>
            <a:r>
              <a:rPr lang="en-US" dirty="0" err="1"/>
              <a:t>etc</a:t>
            </a:r>
            <a:r>
              <a:rPr lang="en-US" dirty="0"/>
              <a:t>? Going from Best to Better. Take a moment to think about what was your best year, in the last 5 years and how can you make it even better? </a:t>
            </a:r>
          </a:p>
          <a:p>
            <a:endParaRPr lang="en-US" dirty="0"/>
          </a:p>
          <a:p>
            <a:r>
              <a:rPr lang="en-US" dirty="0"/>
              <a:t>Ask for a few people to share (5 minutes)</a:t>
            </a:r>
          </a:p>
          <a:p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0412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Note the scarf both </a:t>
            </a:r>
            <a:r>
              <a:rPr lang="en-CA" dirty="0" err="1"/>
              <a:t>Preba</a:t>
            </a:r>
            <a:r>
              <a:rPr lang="en-CA" dirty="0"/>
              <a:t> and I are wearing.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5332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5434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r>
              <a:rPr lang="en-CA" dirty="0"/>
              <a:t>Which word pops out for people – conversation in chat and call out</a:t>
            </a:r>
          </a:p>
          <a:p>
            <a:r>
              <a:rPr lang="en-CA" dirty="0"/>
              <a:t>Rotary’s vision is a statement of purpose – it tells us that Together People Create Change</a:t>
            </a:r>
          </a:p>
          <a:p>
            <a:pPr defTabSz="939363">
              <a:defRPr/>
            </a:pPr>
            <a:r>
              <a:rPr lang="en-CA" dirty="0"/>
              <a:t>Change is about the future.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DB4-DF8C-4C0C-801A-C2970699BF8E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3712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770A6-F62C-7F87-33C5-15F4FAED2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AAFAEA-C714-877A-EE44-C67A0F7BA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A4E25-DDA5-4EE3-9ED4-505C0075F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4F647-DDE3-A488-5C1A-DF1278DC0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4259F-10F7-39C6-2C46-1E110A34B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646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B03F7-F5AF-CBDF-0DD6-0C9D8C1ED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BA2565-611D-510E-1C4C-DD3F06A38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5C6CB-6213-1EF9-C18D-C53E24E9E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95524-C744-CF89-A317-4F59943CD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2355A-D54B-77AC-8793-F8F32BD72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3730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4A6CD5-B96B-D904-9B21-C25535EBB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00263-7226-C7E9-29E1-48B9F30BF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0DC24-F6AC-2289-F8AE-F4F914A0B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8CB42-2A4F-AF94-6137-F80278BB9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17045-E507-4871-BDE9-B5DD1DC7C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9657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D9D3-629A-132E-02ED-F7F797F7F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FD880-8331-BB7B-64AF-FCE021ADD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22DAF-EBCC-2428-6366-4B052BC30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0DCA9-8ADE-DD7D-1EE6-AE0E25382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DD1A7-535C-AED4-F155-3548F883A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912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B15A2-3A4C-F7B3-9712-28660DE7D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187F3-55A5-6883-76F4-FA208750F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C06C5-52AC-1DD3-3FBB-E770FCEDB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7BF5C-189A-0338-D2B1-16DA8480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3C208-453F-D7D4-9B20-4C1C202EC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0044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6CD5D-972E-F969-C1A0-2A2E273AD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D7D97-85FF-81F5-C13F-C3E53B222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01A14-260A-900F-BFBA-C2D3A7F7E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F5A15B-6AC4-48A3-0F83-008AEFCD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AB2A1-C950-25FE-198F-26192786A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83CC1-B5F0-997D-D0E1-A97A96F9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514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1707-1514-3C41-9EE8-E498CC809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044A7-45A4-70B5-A21A-1555D34FF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56C13-EBF3-526E-66FF-F01005CC6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5C633B-608D-F4A0-3829-7D362B4B6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0DB603-58F9-DA27-1403-E3EAC9D399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FFC416-0C52-438C-132F-FA5B86589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D6148D-C356-2E6C-C226-DDC09D332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9D04D2-D139-34D4-D8A3-9E32CE1A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6584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3B35D-3818-4FE7-801B-087B38AB8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E44BE3-1A33-F428-F57C-95AC10E0B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395315-26E2-F276-5445-3EDCF9EF1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98100-57C5-FB80-D62F-441BD1F3A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711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BA6499-5095-45F7-D0A2-83AB2C46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EDCFF-65F9-E82B-C296-9C04BBB48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DCF3D-E536-810B-C8B0-3D856377D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277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E5915-0204-6575-B6F2-B97729E10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45D26-DB6A-5EB1-BBEA-6A0F37E5D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95703-3BE1-466D-5753-417C083F3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E7E0EE-99D7-85BD-5C0D-DB9AA11E0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4E9538-53EC-A54A-61B4-78F90BA44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7D3-20B0-2322-D5FC-C1A8C399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3206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08E42-8CCE-FAA9-0811-0FB4D41EA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0470E5-3631-3F62-D3F3-F74F443AA1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B42107-AC27-3740-95BE-717DA6B97C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9DD5D-310C-10CE-8320-D39C456B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439F4-CA4C-FD3D-0E3A-D4B38AE8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1218E-FF01-5341-28C3-A1E43C38D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5446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962FD4-34F1-6CDB-A3CB-2094C1A2D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1554B-B382-D5E5-B7ED-B398638AF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829B7-4B0E-7D90-76D7-F322028B21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0A6514-9533-47DD-BAEE-78885687639A}" type="datetimeFigureOut">
              <a:rPr lang="en-CA" smtClean="0"/>
              <a:t>2026-01-28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EE189-199C-443E-1CD9-CF7C10A84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C87D6-E1FD-1189-A1D5-523063AD1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5D6226-41C9-4596-BCCC-5C1DECAFBFE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474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dn1-originals.webdamdb.com/13799_122249166?cache=1622679009&amp;response-content-disposition=inline;filename=2021_084_RotaryActionPlan_EN.mp4&amp;Policy=eyJTdGF0ZW1lbnQiOlt7IlJlc291cmNlIjoiaHR0cCo6Ly9jZG4xLW9yaWdpbmFscy53ZWJkYW1kYi5jb20vMTM3OTlfMTIyMjQ5MTY2P2NhY2hlPTE2MjI2NzkwMDkmcmVzcG9uc2UtY29udGVudC1kaXNwb3NpdGlvbj1pbmxpbmU7ZmlsZW5hbWU9MjAyMV8wODRfUm90YXJ5QWN0aW9uUGxhbl9FTi5tcDQiLCJDb25kaXRpb24iOnsiRGF0ZUxlc3NUaGFuIjp7IkFXUzpFcG9jaFRpbWUiOjIxNDc0MTQ0MDB9fX1dfQ__&amp;Signature=b6njCEqmGEU9gHSuQU6eD9EXiy0a3gfV5HYFGxKhyOuEl3~Xk4hqhESRV5iyMWcejFITHECnYcsyOP~mEa7KqD39CXMoudu1JW7xYDP23Yo5898zoSXhRV-2oa1gMI2IjcUj-OwpJhIEYr~nOWdx71CdoQXAT7OZoh73Aw7-rICSQ7b-aOw0QBAOKKJDaN~zgEta5LI6UI594C4O8Qlw6MN~6iRjNP9ElsCre2wBmqkKz5-CXhTJUHRGRdo28qBUT3QPX3lncdobx3OcRmMT5HxMBINrZ3FBlCqZgS0koqdBJnhCw25EPXq6YU1ruFHPtXE5BL~wVEmguqyhJKOtPQ__&amp;Key-Pair-Id=APKAI2ASI2IOLRFF2RHA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rotary.org/members/learn/catalog/view/67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y.rotary.org/en/who-we-are/about-rotary/action-plan" TargetMode="External"/><Relationship Id="rId5" Type="http://schemas.openxmlformats.org/officeDocument/2006/relationships/hyperlink" Target="https://learn.rotary.org/members/learn/courses/8/rotary-club-central-resources/lessons" TargetMode="External"/><Relationship Id="rId4" Type="http://schemas.openxmlformats.org/officeDocument/2006/relationships/hyperlink" Target="https://learn.rotary.org/members/learn/catalog/view/71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Oval 1040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B959-DD79-68CD-D1F4-377F27512E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452" y="891652"/>
            <a:ext cx="4770612" cy="3030724"/>
          </a:xfrm>
        </p:spPr>
        <p:txBody>
          <a:bodyPr anchor="b">
            <a:normAutofit/>
          </a:bodyPr>
          <a:lstStyle/>
          <a:p>
            <a:pPr algn="r"/>
            <a:r>
              <a:rPr lang="en-US" sz="4800" dirty="0">
                <a:solidFill>
                  <a:srgbClr val="FFFFFF"/>
                </a:solidFill>
              </a:rPr>
              <a:t>Action Lab: Building the Future with Purpose</a:t>
            </a:r>
            <a:endParaRPr lang="en-CA" sz="48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7C839A-0447-3D00-E6D4-678C01464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5791" y="4745317"/>
            <a:ext cx="4126272" cy="1375145"/>
          </a:xfrm>
        </p:spPr>
        <p:txBody>
          <a:bodyPr>
            <a:normAutofit/>
          </a:bodyPr>
          <a:lstStyle/>
          <a:p>
            <a:pPr algn="r"/>
            <a:r>
              <a:rPr lang="en-CA">
                <a:solidFill>
                  <a:srgbClr val="FFFFFF"/>
                </a:solidFill>
              </a:rPr>
              <a:t>PELS &amp; SELS</a:t>
            </a:r>
          </a:p>
          <a:p>
            <a:pPr algn="r"/>
            <a:r>
              <a:rPr lang="en-CA">
                <a:solidFill>
                  <a:srgbClr val="FFFFFF"/>
                </a:solidFill>
              </a:rPr>
              <a:t>January 28, 2026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D931DB-93D9-DC42-13C9-BF496B6FB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2172944"/>
            <a:ext cx="5608320" cy="246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977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69A41-B1D9-F1A7-5590-C23CD7B27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5116529"/>
            <a:ext cx="10592174" cy="10006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100" dirty="0">
                <a:solidFill>
                  <a:schemeClr val="tx2"/>
                </a:solidFill>
              </a:rPr>
              <a:t>RIP Yinka – How do we make change in ourselves before we create change in our communities and across the globe?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4D946-D603-E206-0ACD-5FA649BC55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478" b="39727"/>
          <a:stretch>
            <a:fillRect/>
          </a:stretch>
        </p:blipFill>
        <p:spPr>
          <a:xfrm>
            <a:off x="-1" y="10"/>
            <a:ext cx="12192001" cy="420144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20" name="Freeform: Shape 19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6462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45A202-39E1-42D0-921A-C58FEFE02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482" y="643466"/>
            <a:ext cx="3718686" cy="557106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0744616-D544-B757-678F-3DBEC81A0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1831" y="643467"/>
            <a:ext cx="371868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04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03858F-1949-5162-75A0-8D61BE05D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Making Change with Purpose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DB54FAC-8E88-5530-D36D-4810DFFECF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373880"/>
              </p:ext>
            </p:extLst>
          </p:nvPr>
        </p:nvGraphicFramePr>
        <p:xfrm>
          <a:off x="3540869" y="232645"/>
          <a:ext cx="8400794" cy="641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9708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6FE14B-93EF-B9BE-FD7B-F50336201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sz="5200"/>
              <a:t>The Benefits of Purpose</a:t>
            </a:r>
            <a:endParaRPr lang="en-CA" sz="520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20C613BD-C356-27C1-D84B-FBBB27ACA7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7180362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547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Graphic 4" descr="Aspiration outline">
            <a:extLst>
              <a:ext uri="{FF2B5EF4-FFF2-40B4-BE49-F238E27FC236}">
                <a16:creationId xmlns:a16="http://schemas.microsoft.com/office/drawing/2014/main" id="{031BA0DE-D040-8B13-AF51-E7207D519B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03808"/>
            <a:ext cx="5850384" cy="5850384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11AAF2-2033-ECEF-3FAC-0FFF6090D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2" y="957715"/>
            <a:ext cx="5130798" cy="27504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Rotary’s Action Plan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890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B7CA5A-D5C2-45F7-28C8-196451B4514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21417" t="15955" r="39885" b="46903"/>
          <a:stretch/>
        </p:blipFill>
        <p:spPr>
          <a:xfrm>
            <a:off x="1582738" y="233362"/>
            <a:ext cx="8953500" cy="521493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94D04E-A98B-E0C8-C969-B404340B9E60}"/>
              </a:ext>
            </a:extLst>
          </p:cNvPr>
          <p:cNvSpPr txBox="1"/>
          <p:nvPr/>
        </p:nvSpPr>
        <p:spPr>
          <a:xfrm>
            <a:off x="3955312" y="5635255"/>
            <a:ext cx="3923414" cy="84023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5400" b="1">
                <a:solidFill>
                  <a:srgbClr val="44546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>
                <a:hlinkClick r:id="rId4"/>
              </a:rPr>
              <a:t>RI Action Plan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35511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39A074-92F2-B6C2-A9C7-6B110EBB8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3209"/>
            <a:ext cx="6213084" cy="55396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866C36-413E-80C1-0ABE-04A5055351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084" y="1280846"/>
            <a:ext cx="5913342" cy="521202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AAE95725-9A92-50D1-F9B3-AB05AF551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56" y="320408"/>
            <a:ext cx="10515600" cy="960438"/>
          </a:xfrm>
        </p:spPr>
        <p:txBody>
          <a:bodyPr/>
          <a:lstStyle/>
          <a:p>
            <a:r>
              <a:rPr lang="en-CA" dirty="0"/>
              <a:t>Rotary’s Action Plan Priorities</a:t>
            </a:r>
          </a:p>
        </p:txBody>
      </p:sp>
    </p:spTree>
    <p:extLst>
      <p:ext uri="{BB962C8B-B14F-4D97-AF65-F5344CB8AC3E}">
        <p14:creationId xmlns:p14="http://schemas.microsoft.com/office/powerpoint/2010/main" val="3821217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6C1210-D664-4241-C75D-2FB7E2AA8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CA" sz="5400" b="1" dirty="0">
                <a:solidFill>
                  <a:srgbClr val="44546A"/>
                </a:solidFill>
              </a:rPr>
              <a:t>Increase Our Impact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D6BFF9C4-D414-5387-F818-94BA65E5D0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22560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7339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3D3803-3C98-B390-FB65-0062E979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CA" sz="5400" b="1" dirty="0">
                <a:solidFill>
                  <a:srgbClr val="44546A"/>
                </a:solidFill>
              </a:rPr>
              <a:t>Expand Our Reach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F783CE5-178E-3FA1-1BD5-7536B7FE2A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58283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0931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72CD1C-0127-074F-0FAF-FC00740D6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688406" cy="5583148"/>
          </a:xfrm>
        </p:spPr>
        <p:txBody>
          <a:bodyPr anchor="ctr">
            <a:normAutofit/>
          </a:bodyPr>
          <a:lstStyle/>
          <a:p>
            <a:r>
              <a:rPr lang="en-CA" sz="5000" b="1" dirty="0">
                <a:solidFill>
                  <a:srgbClr val="44546A"/>
                </a:solidFill>
              </a:rPr>
              <a:t>Enhance Participant Engagement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DC930CC-FA6B-2E80-FAD2-EA39595590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41886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8506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51CEC15-DB33-BBF6-8AFB-4F6AC6EBBC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9091" t="3181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C67A90-E62D-04BB-ECEE-3D0F88C1B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CA"/>
              <a:t>Agenda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2FB3EE08-CA61-3E34-0B17-CFF9EC3E92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73339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66571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72CD1C-0127-074F-0FAF-FC00740D6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CA" sz="5000" b="1" dirty="0">
                <a:solidFill>
                  <a:srgbClr val="44546A"/>
                </a:solidFill>
              </a:rPr>
              <a:t>Ability to Adapt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DC930CC-FA6B-2E80-FAD2-EA39595590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71085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57807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5CB8B-8CBA-6EDD-F8EE-A1948B7A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Out Groups</a:t>
            </a:r>
            <a:endParaRPr lang="en-CA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50DEA43-7DFD-2502-25F6-85B697E499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56688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7288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81FB91-7427-4146-A277-7189D06C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3988" y="320041"/>
            <a:ext cx="6707084" cy="38926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Now?</a:t>
            </a:r>
          </a:p>
        </p:txBody>
      </p:sp>
      <p:pic>
        <p:nvPicPr>
          <p:cNvPr id="5" name="Content Placeholder 4" descr="Share outline">
            <a:extLst>
              <a:ext uri="{FF2B5EF4-FFF2-40B4-BE49-F238E27FC236}">
                <a16:creationId xmlns:a16="http://schemas.microsoft.com/office/drawing/2014/main" id="{8276D000-9BC3-7624-C7AD-65D4FCAF5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040" y="1226248"/>
            <a:ext cx="4087368" cy="4087368"/>
          </a:xfrm>
          <a:prstGeom prst="rect">
            <a:avLst/>
          </a:prstGeom>
        </p:spPr>
      </p:pic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3987" y="4409267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112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Onboarding">
            <a:extLst>
              <a:ext uri="{FF2B5EF4-FFF2-40B4-BE49-F238E27FC236}">
                <a16:creationId xmlns:a16="http://schemas.microsoft.com/office/drawing/2014/main" id="{71580230-6594-7CBC-7C81-139F73055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1239" y="1525536"/>
            <a:ext cx="3775459" cy="3775459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9A1D9BC-1455-4308-9ABD-A3F8EDB67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Right Triangle 35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C07157-1405-C3D2-1153-8F6BD1C2A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961" y="962526"/>
            <a:ext cx="5384800" cy="321068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is your club going to go from best to better? </a:t>
            </a:r>
            <a:b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82464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99485-0BF0-8D93-3120-58CC83D6A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Getting from Best to Better…by Setting Goals</a:t>
            </a:r>
          </a:p>
        </p:txBody>
      </p:sp>
      <p:pic>
        <p:nvPicPr>
          <p:cNvPr id="5" name="Content Placeholder 4" descr="Soccer ball kicked in net">
            <a:extLst>
              <a:ext uri="{FF2B5EF4-FFF2-40B4-BE49-F238E27FC236}">
                <a16:creationId xmlns:a16="http://schemas.microsoft.com/office/drawing/2014/main" id="{E6679ACF-2666-DBF8-D140-DAF9091B2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732" y="1613660"/>
            <a:ext cx="7318823" cy="487921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979817-6A22-ABEC-6827-527899EF452C}"/>
              </a:ext>
            </a:extLst>
          </p:cNvPr>
          <p:cNvSpPr txBox="1"/>
          <p:nvPr/>
        </p:nvSpPr>
        <p:spPr>
          <a:xfrm>
            <a:off x="838200" y="1989574"/>
            <a:ext cx="29399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How will your club be better than it’s ever been?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What will your club do in the next year that will be different?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Next PELS and SELS session includes how to set goals in </a:t>
            </a:r>
            <a:r>
              <a:rPr lang="en-CA" dirty="0" err="1"/>
              <a:t>Clubrunner</a:t>
            </a:r>
            <a:r>
              <a:rPr lang="en-CA" dirty="0"/>
              <a:t> or hard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69726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454973E-BB35-C285-39D4-8350B2866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04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200" kern="1200">
                <a:latin typeface="+mj-lt"/>
                <a:ea typeface="+mj-ea"/>
                <a:cs typeface="+mj-cs"/>
              </a:rPr>
              <a:t>Succession Planning</a:t>
            </a:r>
            <a:br>
              <a:rPr lang="en-US" sz="5200" kern="1200">
                <a:latin typeface="+mj-lt"/>
                <a:ea typeface="+mj-ea"/>
                <a:cs typeface="+mj-cs"/>
              </a:rPr>
            </a:br>
            <a:r>
              <a:rPr lang="en-US" sz="5200" kern="1200">
                <a:latin typeface="+mj-lt"/>
                <a:ea typeface="+mj-ea"/>
                <a:cs typeface="+mj-cs"/>
              </a:rPr>
              <a:t>Internationally and in the District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E961E3-07F2-7B22-5D0F-DADE9D2693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57" r="-2" b="5455"/>
          <a:stretch>
            <a:fillRect/>
          </a:stretch>
        </p:blipFill>
        <p:spPr>
          <a:xfrm>
            <a:off x="181234" y="2381106"/>
            <a:ext cx="5828261" cy="3907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0B8A66-51BF-81C0-C8B5-A090D10439E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201"/>
          <a:stretch>
            <a:fillRect/>
          </a:stretch>
        </p:blipFill>
        <p:spPr>
          <a:xfrm>
            <a:off x="6155888" y="2546055"/>
            <a:ext cx="5886670" cy="357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17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276A4B-DCAF-BE95-788A-269D483E7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CA" sz="4000">
                <a:solidFill>
                  <a:srgbClr val="FFFFFF"/>
                </a:solidFill>
              </a:rPr>
              <a:t>Club Succession Planning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F5849E52-725D-82E4-62A9-DAA8312C2B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9805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4289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0A166F-81FE-CEC6-66F7-F84DFD764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en-CA" sz="6600"/>
              <a:t>What’s Next?</a:t>
            </a:r>
            <a:endParaRPr lang="en-CA" sz="66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7E69FDD1-A79A-4F99-EDC2-237175B122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018455"/>
              </p:ext>
            </p:extLst>
          </p:nvPr>
        </p:nvGraphicFramePr>
        <p:xfrm>
          <a:off x="4814838" y="674106"/>
          <a:ext cx="7052031" cy="5506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8060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CE898-8225-5B61-6578-E1ACC4C12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/>
              <a:t>Resources</a:t>
            </a:r>
            <a:endParaRPr lang="en-CA" sz="4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B0BE4-BB89-413F-BDE1-648943967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CA" sz="2400"/>
              <a:t>RI Learning Centre – </a:t>
            </a:r>
            <a:r>
              <a:rPr lang="en-CA" sz="2400">
                <a:hlinkClick r:id="rId3"/>
              </a:rPr>
              <a:t>Club Leadership</a:t>
            </a:r>
            <a:endParaRPr lang="en-CA" sz="2400"/>
          </a:p>
          <a:p>
            <a:r>
              <a:rPr lang="en-CA" sz="2400"/>
              <a:t>RI Learning Centre – </a:t>
            </a:r>
            <a:r>
              <a:rPr lang="en-CA" sz="2400">
                <a:hlinkClick r:id="rId4"/>
              </a:rPr>
              <a:t>Professional Development</a:t>
            </a:r>
            <a:endParaRPr lang="en-CA" sz="2400"/>
          </a:p>
          <a:p>
            <a:r>
              <a:rPr lang="en-CA" sz="2400">
                <a:hlinkClick r:id="rId4"/>
              </a:rPr>
              <a:t>Club and District Administration</a:t>
            </a:r>
            <a:endParaRPr lang="en-CA" sz="2400"/>
          </a:p>
          <a:p>
            <a:r>
              <a:rPr lang="en-CA" sz="2400">
                <a:hlinkClick r:id="rId5"/>
              </a:rPr>
              <a:t>Rotary Club Central Resources</a:t>
            </a:r>
            <a:endParaRPr lang="en-CA" sz="2400"/>
          </a:p>
          <a:p>
            <a:r>
              <a:rPr lang="en-CA" sz="2400">
                <a:hlinkClick r:id="rId6"/>
              </a:rPr>
              <a:t>The Action Plan Toolkit</a:t>
            </a:r>
            <a:endParaRPr lang="en-CA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119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EE49B8-79D6-176C-8BB7-4A9324B0D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Final Thought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8B5BD-FE6D-77CF-B522-FC03DF488D3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dirty="0"/>
              <a:t>The future of Rotary isn’t something we inherit - it’s something we shape, one purposeful decision at a time.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erson on road illustration">
            <a:extLst>
              <a:ext uri="{FF2B5EF4-FFF2-40B4-BE49-F238E27FC236}">
                <a16:creationId xmlns:a16="http://schemas.microsoft.com/office/drawing/2014/main" id="{0E7C64C5-70FF-E3D8-B38F-16D7BF841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2" r="4" b="4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05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Handshake with solid fill">
            <a:extLst>
              <a:ext uri="{FF2B5EF4-FFF2-40B4-BE49-F238E27FC236}">
                <a16:creationId xmlns:a16="http://schemas.microsoft.com/office/drawing/2014/main" id="{6F26D589-5B77-B04B-F8BA-85AA982E6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675" y="1410905"/>
            <a:ext cx="4032621" cy="4032621"/>
          </a:xfrm>
          <a:prstGeom prst="rect">
            <a:avLst/>
          </a:prstGeom>
        </p:spPr>
      </p:pic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029" y="623275"/>
            <a:ext cx="6570797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9091A-6EE9-A2E1-F710-D0E623307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8227" y="2525340"/>
            <a:ext cx="5486400" cy="1365884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CA" sz="4400" dirty="0"/>
              <a:t>Meet 2026 – 2027 RIP Olayinka Babalola</a:t>
            </a:r>
          </a:p>
        </p:txBody>
      </p:sp>
    </p:spTree>
    <p:extLst>
      <p:ext uri="{BB962C8B-B14F-4D97-AF65-F5344CB8AC3E}">
        <p14:creationId xmlns:p14="http://schemas.microsoft.com/office/powerpoint/2010/main" val="216903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C15A75-AC2C-A7AD-CAEF-4CCA3AE2A7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750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C1976-68C4-DE55-77B5-0DB3F17FD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689" y="632915"/>
            <a:ext cx="5593316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CA" sz="5400" dirty="0"/>
              <a:t>2026-2027 RIP Olayinka Babalola’s Message</a:t>
            </a:r>
            <a:endParaRPr lang="en-US" sz="5200" dirty="0"/>
          </a:p>
        </p:txBody>
      </p:sp>
    </p:spTree>
    <p:extLst>
      <p:ext uri="{BB962C8B-B14F-4D97-AF65-F5344CB8AC3E}">
        <p14:creationId xmlns:p14="http://schemas.microsoft.com/office/powerpoint/2010/main" val="2107149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68965B-CEEC-71D6-99B9-61F11FDA7A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047" b="1920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6E56BB-C8E6-4F70-B8BF-921C4912D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97716"/>
            <a:ext cx="12192000" cy="64008"/>
          </a:xfrm>
          <a:prstGeom prst="rect">
            <a:avLst/>
          </a:prstGeom>
          <a:solidFill>
            <a:schemeClr val="tx2">
              <a:lumMod val="50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643316-AB20-4DD1-8578-B5D7F033C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61952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82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FEA8B-6DC1-3215-197D-0A777DA29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Going from Best to Better</a:t>
            </a:r>
          </a:p>
        </p:txBody>
      </p:sp>
      <p:pic>
        <p:nvPicPr>
          <p:cNvPr id="6" name="Picture 5" descr="Team putting hands in and smiling">
            <a:extLst>
              <a:ext uri="{FF2B5EF4-FFF2-40B4-BE49-F238E27FC236}">
                <a16:creationId xmlns:a16="http://schemas.microsoft.com/office/drawing/2014/main" id="{C6A051B7-B71B-BF03-CEEC-222F9543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" b="26448"/>
          <a:stretch>
            <a:fillRect/>
          </a:stretch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74745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FF716A-FFCB-C524-B74A-C4D3DB7B30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132D9F-9B44-A7B8-1BE5-4235A2F00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en-CA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Official Photo with Yinka &amp; </a:t>
            </a:r>
            <a:r>
              <a:rPr lang="en-CA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Preba</a:t>
            </a:r>
            <a:r>
              <a:rPr lang="en-CA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Babalola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115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22D426-76A6-A9D0-C5E3-BAA5D8B2E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79" y="1429840"/>
            <a:ext cx="4686019" cy="3165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Building our </a:t>
            </a:r>
            <a:r>
              <a:rPr lang="en-US" sz="5200" dirty="0"/>
              <a:t>F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uture with Purpose</a:t>
            </a:r>
          </a:p>
        </p:txBody>
      </p:sp>
      <p:pic>
        <p:nvPicPr>
          <p:cNvPr id="19" name="Graphic 18" descr="Group">
            <a:extLst>
              <a:ext uri="{FF2B5EF4-FFF2-40B4-BE49-F238E27FC236}">
                <a16:creationId xmlns:a16="http://schemas.microsoft.com/office/drawing/2014/main" id="{ECE22A4C-658F-506B-B692-99CDB0A04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7549" y="2776619"/>
            <a:ext cx="1289051" cy="1289051"/>
          </a:xfrm>
          <a:prstGeom prst="rect">
            <a:avLst/>
          </a:prstGeom>
        </p:spPr>
      </p:pic>
      <p:pic>
        <p:nvPicPr>
          <p:cNvPr id="8" name="Graphic 7" descr="Group">
            <a:extLst>
              <a:ext uri="{FF2B5EF4-FFF2-40B4-BE49-F238E27FC236}">
                <a16:creationId xmlns:a16="http://schemas.microsoft.com/office/drawing/2014/main" id="{B0AC7FDC-4452-446E-9078-1A967D663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6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1E1EB1-72FD-3A3F-18E2-79B20308A9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692"/>
          <a:stretch>
            <a:fillRect/>
          </a:stretch>
        </p:blipFill>
        <p:spPr>
          <a:xfrm>
            <a:off x="20" y="10"/>
            <a:ext cx="12191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8EDDCD-91DE-5534-E5AF-ACEF52049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6" y="5746071"/>
            <a:ext cx="7015499" cy="8522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Rotary’s Vision</a:t>
            </a:r>
          </a:p>
        </p:txBody>
      </p:sp>
    </p:spTree>
    <p:extLst>
      <p:ext uri="{BB962C8B-B14F-4D97-AF65-F5344CB8AC3E}">
        <p14:creationId xmlns:p14="http://schemas.microsoft.com/office/powerpoint/2010/main" val="295117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f576ee-bc43-4ce1-be59-4e13fac002eb" xsi:nil="true"/>
    <lcf76f155ced4ddcb4097134ff3c332f xmlns="970e8bb6-8c62-4fde-bd45-4545868cb03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4883D85EF13143869EB3D68ECFE004" ma:contentTypeVersion="12" ma:contentTypeDescription="Create a new document." ma:contentTypeScope="" ma:versionID="0f435e3b0f4ebbaee9965aab0814bdb7">
  <xsd:schema xmlns:xsd="http://www.w3.org/2001/XMLSchema" xmlns:xs="http://www.w3.org/2001/XMLSchema" xmlns:p="http://schemas.microsoft.com/office/2006/metadata/properties" xmlns:ns2="970e8bb6-8c62-4fde-bd45-4545868cb030" xmlns:ns3="7cf576ee-bc43-4ce1-be59-4e13fac002eb" targetNamespace="http://schemas.microsoft.com/office/2006/metadata/properties" ma:root="true" ma:fieldsID="9d447a807929a7a6269f7134ba323388" ns2:_="" ns3:_="">
    <xsd:import namespace="970e8bb6-8c62-4fde-bd45-4545868cb030"/>
    <xsd:import namespace="7cf576ee-bc43-4ce1-be59-4e13fac002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0e8bb6-8c62-4fde-bd45-4545868cb0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81d21d3-02ba-45b2-af50-dbfa6d6552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f576ee-bc43-4ce1-be59-4e13fac002e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c4870c6-99af-4cdd-b6ae-7668a496d124}" ma:internalName="TaxCatchAll" ma:showField="CatchAllData" ma:web="7cf576ee-bc43-4ce1-be59-4e13fac002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3728FB-4F09-4BFF-A5C4-96792F6D6B60}">
  <ds:schemaRefs>
    <ds:schemaRef ds:uri="http://schemas.microsoft.com/office/2006/metadata/properties"/>
    <ds:schemaRef ds:uri="http://schemas.microsoft.com/office/infopath/2007/PartnerControls"/>
    <ds:schemaRef ds:uri="7cf576ee-bc43-4ce1-be59-4e13fac002eb"/>
    <ds:schemaRef ds:uri="970e8bb6-8c62-4fde-bd45-4545868cb030"/>
  </ds:schemaRefs>
</ds:datastoreItem>
</file>

<file path=customXml/itemProps2.xml><?xml version="1.0" encoding="utf-8"?>
<ds:datastoreItem xmlns:ds="http://schemas.openxmlformats.org/officeDocument/2006/customXml" ds:itemID="{F1FE2CC4-D6B9-4997-9AB1-9D5749D467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36F184-27FC-4A10-9F6D-4FAC5EF61C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0e8bb6-8c62-4fde-bd45-4545868cb030"/>
    <ds:schemaRef ds:uri="7cf576ee-bc43-4ce1-be59-4e13fac002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1161</Words>
  <Application>Microsoft Office PowerPoint</Application>
  <PresentationFormat>Widescreen</PresentationFormat>
  <Paragraphs>136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Action Lab: Building the Future with Purpose</vt:lpstr>
      <vt:lpstr>Agenda</vt:lpstr>
      <vt:lpstr>PowerPoint Presentation</vt:lpstr>
      <vt:lpstr>2026-2027 RIP Olayinka Babalola’s Message</vt:lpstr>
      <vt:lpstr>PowerPoint Presentation</vt:lpstr>
      <vt:lpstr>Going from Best to Better</vt:lpstr>
      <vt:lpstr>Official Photo with Yinka &amp; Preba Babalola</vt:lpstr>
      <vt:lpstr>Building our Future with Purpose</vt:lpstr>
      <vt:lpstr>Rotary’s Vision</vt:lpstr>
      <vt:lpstr>RIP Yinka – How do we make change in ourselves before we create change in our communities and across the globe?</vt:lpstr>
      <vt:lpstr>PowerPoint Presentation</vt:lpstr>
      <vt:lpstr>Making Change with Purpose</vt:lpstr>
      <vt:lpstr>The Benefits of Purpose</vt:lpstr>
      <vt:lpstr>Rotary’s Action Plan</vt:lpstr>
      <vt:lpstr>PowerPoint Presentation</vt:lpstr>
      <vt:lpstr>Rotary’s Action Plan Priorities</vt:lpstr>
      <vt:lpstr>Increase Our Impact</vt:lpstr>
      <vt:lpstr>Expand Our Reach</vt:lpstr>
      <vt:lpstr>Enhance Participant Engagement</vt:lpstr>
      <vt:lpstr>Ability to Adapt</vt:lpstr>
      <vt:lpstr>Break Out Groups</vt:lpstr>
      <vt:lpstr>What Now?</vt:lpstr>
      <vt:lpstr>How is your club going to go from best to better?  </vt:lpstr>
      <vt:lpstr>Getting from Best to Better…by Setting Goals</vt:lpstr>
      <vt:lpstr>Succession Planning Internationally and in the District </vt:lpstr>
      <vt:lpstr>Club Succession Planning</vt:lpstr>
      <vt:lpstr>What’s Next?</vt:lpstr>
      <vt:lpstr>Resources</vt:lpstr>
      <vt:lpstr>Final Thought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Hornberger</dc:creator>
  <cp:lastModifiedBy>Chris Hornberger</cp:lastModifiedBy>
  <cp:revision>16</cp:revision>
  <cp:lastPrinted>2026-01-28T18:46:34Z</cp:lastPrinted>
  <dcterms:created xsi:type="dcterms:W3CDTF">2026-01-25T18:56:06Z</dcterms:created>
  <dcterms:modified xsi:type="dcterms:W3CDTF">2026-01-28T21:54:00Z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0x010100044883D85EF13143869EB3D68ECFE004</vt:lpwstr>
  </property>
</Properties>
</file>